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35" r:id="rId1"/>
  </p:sldMasterIdLst>
  <p:sldIdLst>
    <p:sldId id="264" r:id="rId2"/>
    <p:sldId id="256" r:id="rId3"/>
    <p:sldId id="268" r:id="rId4"/>
    <p:sldId id="259" r:id="rId5"/>
    <p:sldId id="267" r:id="rId6"/>
    <p:sldId id="261" r:id="rId7"/>
    <p:sldId id="262" r:id="rId8"/>
    <p:sldId id="265" r:id="rId9"/>
    <p:sldId id="266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3333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7100A6D-0988-4F25-AE61-07772B466B11}" v="65" dt="2025-04-13T05:39:26.08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089" autoAdjust="0"/>
    <p:restoredTop sz="94660"/>
  </p:normalViewPr>
  <p:slideViewPr>
    <p:cSldViewPr snapToGrid="0">
      <p:cViewPr varScale="1">
        <p:scale>
          <a:sx n="96" d="100"/>
          <a:sy n="96" d="100"/>
        </p:scale>
        <p:origin x="496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彩衣 藤井" userId="b4b22c1063b0893f" providerId="LiveId" clId="{E7100A6D-0988-4F25-AE61-07772B466B11}"/>
    <pc:docChg chg="undo redo custSel addSld delSld modSld sldOrd">
      <pc:chgData name="彩衣 藤井" userId="b4b22c1063b0893f" providerId="LiveId" clId="{E7100A6D-0988-4F25-AE61-07772B466B11}" dt="2025-04-13T07:22:59.546" v="1392" actId="20577"/>
      <pc:docMkLst>
        <pc:docMk/>
      </pc:docMkLst>
      <pc:sldChg chg="addSp delSp modSp mod ord">
        <pc:chgData name="彩衣 藤井" userId="b4b22c1063b0893f" providerId="LiveId" clId="{E7100A6D-0988-4F25-AE61-07772B466B11}" dt="2025-04-13T04:05:16.727" v="971" actId="1037"/>
        <pc:sldMkLst>
          <pc:docMk/>
          <pc:sldMk cId="1637371677" sldId="256"/>
        </pc:sldMkLst>
        <pc:spChg chg="add mod">
          <ac:chgData name="彩衣 藤井" userId="b4b22c1063b0893f" providerId="LiveId" clId="{E7100A6D-0988-4F25-AE61-07772B466B11}" dt="2025-04-10T11:55:53.634" v="96" actId="1076"/>
          <ac:spMkLst>
            <pc:docMk/>
            <pc:sldMk cId="1637371677" sldId="256"/>
            <ac:spMk id="4" creationId="{2FEA5C86-4A48-8FEC-F3A6-A32A2D041BAF}"/>
          </ac:spMkLst>
        </pc:spChg>
        <pc:spChg chg="add mod">
          <ac:chgData name="彩衣 藤井" userId="b4b22c1063b0893f" providerId="LiveId" clId="{E7100A6D-0988-4F25-AE61-07772B466B11}" dt="2025-04-10T11:56:51.533" v="160" actId="1076"/>
          <ac:spMkLst>
            <pc:docMk/>
            <pc:sldMk cId="1637371677" sldId="256"/>
            <ac:spMk id="5" creationId="{0F4B6B91-FC25-0324-5021-A49513DC9C6A}"/>
          </ac:spMkLst>
        </pc:spChg>
        <pc:spChg chg="add mod">
          <ac:chgData name="彩衣 藤井" userId="b4b22c1063b0893f" providerId="LiveId" clId="{E7100A6D-0988-4F25-AE61-07772B466B11}" dt="2025-04-13T04:05:16.727" v="971" actId="1037"/>
          <ac:spMkLst>
            <pc:docMk/>
            <pc:sldMk cId="1637371677" sldId="256"/>
            <ac:spMk id="6" creationId="{D890F2BA-83FB-A7BB-FF93-56D24231731A}"/>
          </ac:spMkLst>
        </pc:spChg>
      </pc:sldChg>
      <pc:sldChg chg="modSp add del">
        <pc:chgData name="彩衣 藤井" userId="b4b22c1063b0893f" providerId="LiveId" clId="{E7100A6D-0988-4F25-AE61-07772B466B11}" dt="2025-04-10T11:58:19.263" v="236" actId="47"/>
        <pc:sldMkLst>
          <pc:docMk/>
          <pc:sldMk cId="1449285667" sldId="257"/>
        </pc:sldMkLst>
      </pc:sldChg>
      <pc:sldChg chg="addSp delSp modSp add del mod">
        <pc:chgData name="彩衣 藤井" userId="b4b22c1063b0893f" providerId="LiveId" clId="{E7100A6D-0988-4F25-AE61-07772B466B11}" dt="2025-04-13T05:39:27.962" v="1181" actId="47"/>
        <pc:sldMkLst>
          <pc:docMk/>
          <pc:sldMk cId="3219390172" sldId="258"/>
        </pc:sldMkLst>
        <pc:picChg chg="mod">
          <ac:chgData name="彩衣 藤井" userId="b4b22c1063b0893f" providerId="LiveId" clId="{E7100A6D-0988-4F25-AE61-07772B466B11}" dt="2025-04-13T05:03:26.419" v="1179" actId="1076"/>
          <ac:picMkLst>
            <pc:docMk/>
            <pc:sldMk cId="3219390172" sldId="258"/>
            <ac:picMk id="1026" creationId="{F183C117-D615-A16B-3D04-3D595DF20678}"/>
          </ac:picMkLst>
        </pc:picChg>
        <pc:picChg chg="mod">
          <ac:chgData name="彩衣 藤井" userId="b4b22c1063b0893f" providerId="LiveId" clId="{E7100A6D-0988-4F25-AE61-07772B466B11}" dt="2025-04-13T05:03:17.241" v="1176" actId="1076"/>
          <ac:picMkLst>
            <pc:docMk/>
            <pc:sldMk cId="3219390172" sldId="258"/>
            <ac:picMk id="1028" creationId="{4E64B9DB-A6CD-2DEA-DC62-F2D25044F871}"/>
          </ac:picMkLst>
        </pc:picChg>
      </pc:sldChg>
      <pc:sldChg chg="addSp delSp modSp add mod ord">
        <pc:chgData name="彩衣 藤井" userId="b4b22c1063b0893f" providerId="LiveId" clId="{E7100A6D-0988-4F25-AE61-07772B466B11}" dt="2025-04-13T05:41:38.830" v="1194" actId="207"/>
        <pc:sldMkLst>
          <pc:docMk/>
          <pc:sldMk cId="3321087232" sldId="259"/>
        </pc:sldMkLst>
        <pc:spChg chg="add mod">
          <ac:chgData name="彩衣 藤井" userId="b4b22c1063b0893f" providerId="LiveId" clId="{E7100A6D-0988-4F25-AE61-07772B466B11}" dt="2025-04-13T04:20:21.970" v="1050" actId="1076"/>
          <ac:spMkLst>
            <pc:docMk/>
            <pc:sldMk cId="3321087232" sldId="259"/>
            <ac:spMk id="4" creationId="{77243D85-144A-B298-302A-7507AF9D5485}"/>
          </ac:spMkLst>
        </pc:spChg>
        <pc:spChg chg="add mod">
          <ac:chgData name="彩衣 藤井" userId="b4b22c1063b0893f" providerId="LiveId" clId="{E7100A6D-0988-4F25-AE61-07772B466B11}" dt="2025-04-13T04:20:56.740" v="1057" actId="1076"/>
          <ac:spMkLst>
            <pc:docMk/>
            <pc:sldMk cId="3321087232" sldId="259"/>
            <ac:spMk id="5" creationId="{DDFA81EE-6303-2661-2859-B2AD1A05C1F3}"/>
          </ac:spMkLst>
        </pc:spChg>
        <pc:spChg chg="add mod">
          <ac:chgData name="彩衣 藤井" userId="b4b22c1063b0893f" providerId="LiveId" clId="{E7100A6D-0988-4F25-AE61-07772B466B11}" dt="2025-04-13T04:20:04.636" v="1047" actId="1076"/>
          <ac:spMkLst>
            <pc:docMk/>
            <pc:sldMk cId="3321087232" sldId="259"/>
            <ac:spMk id="8" creationId="{8D800DE7-B9E8-0C3E-8ADB-ABCE03E0B449}"/>
          </ac:spMkLst>
        </pc:spChg>
        <pc:spChg chg="mod">
          <ac:chgData name="彩衣 藤井" userId="b4b22c1063b0893f" providerId="LiveId" clId="{E7100A6D-0988-4F25-AE61-07772B466B11}" dt="2025-04-13T05:41:38.830" v="1194" actId="207"/>
          <ac:spMkLst>
            <pc:docMk/>
            <pc:sldMk cId="3321087232" sldId="259"/>
            <ac:spMk id="15" creationId="{3486F298-3E10-DB00-51B4-C0AC8FB227D3}"/>
          </ac:spMkLst>
        </pc:spChg>
      </pc:sldChg>
      <pc:sldChg chg="addSp delSp modSp add del mod">
        <pc:chgData name="彩衣 藤井" userId="b4b22c1063b0893f" providerId="LiveId" clId="{E7100A6D-0988-4F25-AE61-07772B466B11}" dt="2025-04-13T04:44:08.884" v="1168" actId="47"/>
        <pc:sldMkLst>
          <pc:docMk/>
          <pc:sldMk cId="3741939304" sldId="260"/>
        </pc:sldMkLst>
        <pc:spChg chg="add mod">
          <ac:chgData name="彩衣 藤井" userId="b4b22c1063b0893f" providerId="LiveId" clId="{E7100A6D-0988-4F25-AE61-07772B466B11}" dt="2025-04-13T04:17:10.405" v="1040" actId="1076"/>
          <ac:spMkLst>
            <pc:docMk/>
            <pc:sldMk cId="3741939304" sldId="260"/>
            <ac:spMk id="4" creationId="{0C026A5B-B265-7E82-39BA-77815C1D6415}"/>
          </ac:spMkLst>
        </pc:spChg>
        <pc:spChg chg="add mod">
          <ac:chgData name="彩衣 藤井" userId="b4b22c1063b0893f" providerId="LiveId" clId="{E7100A6D-0988-4F25-AE61-07772B466B11}" dt="2025-04-13T04:17:17.216" v="1041" actId="1076"/>
          <ac:spMkLst>
            <pc:docMk/>
            <pc:sldMk cId="3741939304" sldId="260"/>
            <ac:spMk id="6" creationId="{632E24BF-C09D-9C52-492B-24A8BC80A925}"/>
          </ac:spMkLst>
        </pc:spChg>
        <pc:spChg chg="mod">
          <ac:chgData name="彩衣 藤井" userId="b4b22c1063b0893f" providerId="LiveId" clId="{E7100A6D-0988-4F25-AE61-07772B466B11}" dt="2025-04-13T04:14:52.489" v="1003" actId="14100"/>
          <ac:spMkLst>
            <pc:docMk/>
            <pc:sldMk cId="3741939304" sldId="260"/>
            <ac:spMk id="10" creationId="{AF6EE138-8E2C-4D70-A9DE-56C5177694B5}"/>
          </ac:spMkLst>
        </pc:spChg>
        <pc:spChg chg="add mod">
          <ac:chgData name="彩衣 藤井" userId="b4b22c1063b0893f" providerId="LiveId" clId="{E7100A6D-0988-4F25-AE61-07772B466B11}" dt="2025-04-13T04:25:01.665" v="1166" actId="20577"/>
          <ac:spMkLst>
            <pc:docMk/>
            <pc:sldMk cId="3741939304" sldId="260"/>
            <ac:spMk id="11" creationId="{68E7B9F8-E9C9-5399-0AEC-E59AAD1778E2}"/>
          </ac:spMkLst>
        </pc:spChg>
        <pc:picChg chg="add mod ord">
          <ac:chgData name="彩衣 藤井" userId="b4b22c1063b0893f" providerId="LiveId" clId="{E7100A6D-0988-4F25-AE61-07772B466B11}" dt="2025-04-13T04:14:43.421" v="1000" actId="14100"/>
          <ac:picMkLst>
            <pc:docMk/>
            <pc:sldMk cId="3741939304" sldId="260"/>
            <ac:picMk id="3" creationId="{B857481C-579A-9C86-7F98-2063E8311EEC}"/>
          </ac:picMkLst>
        </pc:picChg>
        <pc:picChg chg="del">
          <ac:chgData name="彩衣 藤井" userId="b4b22c1063b0893f" providerId="LiveId" clId="{E7100A6D-0988-4F25-AE61-07772B466B11}" dt="2025-04-13T04:12:19.350" v="981" actId="478"/>
          <ac:picMkLst>
            <pc:docMk/>
            <pc:sldMk cId="3741939304" sldId="260"/>
            <ac:picMk id="4098" creationId="{A5E57102-2210-5175-E330-3132B896996B}"/>
          </ac:picMkLst>
        </pc:picChg>
        <pc:cxnChg chg="del">
          <ac:chgData name="彩衣 藤井" userId="b4b22c1063b0893f" providerId="LiveId" clId="{E7100A6D-0988-4F25-AE61-07772B466B11}" dt="2025-04-13T04:12:21.431" v="982" actId="478"/>
          <ac:cxnSpMkLst>
            <pc:docMk/>
            <pc:sldMk cId="3741939304" sldId="260"/>
            <ac:cxnSpMk id="12" creationId="{13ACC89F-946B-29D5-E45E-7E540B0EC9AC}"/>
          </ac:cxnSpMkLst>
        </pc:cxnChg>
      </pc:sldChg>
      <pc:sldChg chg="addSp delSp modSp add mod">
        <pc:chgData name="彩衣 藤井" userId="b4b22c1063b0893f" providerId="LiveId" clId="{E7100A6D-0988-4F25-AE61-07772B466B11}" dt="2025-04-13T05:41:30.333" v="1192" actId="207"/>
        <pc:sldMkLst>
          <pc:docMk/>
          <pc:sldMk cId="1021220409" sldId="261"/>
        </pc:sldMkLst>
        <pc:spChg chg="add mod">
          <ac:chgData name="彩衣 藤井" userId="b4b22c1063b0893f" providerId="LiveId" clId="{E7100A6D-0988-4F25-AE61-07772B466B11}" dt="2025-04-13T05:41:30.333" v="1192" actId="207"/>
          <ac:spMkLst>
            <pc:docMk/>
            <pc:sldMk cId="1021220409" sldId="261"/>
            <ac:spMk id="4" creationId="{7937E635-72C2-DD1E-F8A7-05259C3F2362}"/>
          </ac:spMkLst>
        </pc:spChg>
        <pc:spChg chg="add mod">
          <ac:chgData name="彩衣 藤井" userId="b4b22c1063b0893f" providerId="LiveId" clId="{E7100A6D-0988-4F25-AE61-07772B466B11}" dt="2025-04-10T12:15:04.533" v="846" actId="1076"/>
          <ac:spMkLst>
            <pc:docMk/>
            <pc:sldMk cId="1021220409" sldId="261"/>
            <ac:spMk id="5" creationId="{48A7B3BA-D5AD-A0C5-56C8-A59E58B961AD}"/>
          </ac:spMkLst>
        </pc:spChg>
        <pc:spChg chg="add mod">
          <ac:chgData name="彩衣 藤井" userId="b4b22c1063b0893f" providerId="LiveId" clId="{E7100A6D-0988-4F25-AE61-07772B466B11}" dt="2025-04-10T12:15:32.047" v="869" actId="1076"/>
          <ac:spMkLst>
            <pc:docMk/>
            <pc:sldMk cId="1021220409" sldId="261"/>
            <ac:spMk id="6" creationId="{6FE44A1B-E20E-4806-34D7-86A5A02A3614}"/>
          </ac:spMkLst>
        </pc:spChg>
        <pc:spChg chg="add mod">
          <ac:chgData name="彩衣 藤井" userId="b4b22c1063b0893f" providerId="LiveId" clId="{E7100A6D-0988-4F25-AE61-07772B466B11}" dt="2025-04-10T12:15:52.137" v="872" actId="13822"/>
          <ac:spMkLst>
            <pc:docMk/>
            <pc:sldMk cId="1021220409" sldId="261"/>
            <ac:spMk id="7" creationId="{3BF92C82-C2C4-F5A9-3C50-27EB89357A71}"/>
          </ac:spMkLst>
        </pc:spChg>
        <pc:spChg chg="add mod">
          <ac:chgData name="彩衣 藤井" userId="b4b22c1063b0893f" providerId="LiveId" clId="{E7100A6D-0988-4F25-AE61-07772B466B11}" dt="2025-04-10T12:16:20.528" v="907" actId="1076"/>
          <ac:spMkLst>
            <pc:docMk/>
            <pc:sldMk cId="1021220409" sldId="261"/>
            <ac:spMk id="8" creationId="{1E5673E4-1BE3-4300-2A33-1D21AA3BE0FA}"/>
          </ac:spMkLst>
        </pc:spChg>
        <pc:spChg chg="add mod">
          <ac:chgData name="彩衣 藤井" userId="b4b22c1063b0893f" providerId="LiveId" clId="{E7100A6D-0988-4F25-AE61-07772B466B11}" dt="2025-04-13T04:44:47.768" v="1173" actId="1076"/>
          <ac:spMkLst>
            <pc:docMk/>
            <pc:sldMk cId="1021220409" sldId="261"/>
            <ac:spMk id="11" creationId="{212560E4-AEDB-CEA1-FC78-6B6F2A922BFD}"/>
          </ac:spMkLst>
        </pc:spChg>
        <pc:spChg chg="mod">
          <ac:chgData name="彩衣 藤井" userId="b4b22c1063b0893f" providerId="LiveId" clId="{E7100A6D-0988-4F25-AE61-07772B466B11}" dt="2025-04-13T04:44:32.943" v="1171" actId="14100"/>
          <ac:spMkLst>
            <pc:docMk/>
            <pc:sldMk cId="1021220409" sldId="261"/>
            <ac:spMk id="25" creationId="{8F6C76E6-4615-5CDF-6821-86F715D6F9C4}"/>
          </ac:spMkLst>
        </pc:spChg>
        <pc:spChg chg="mod">
          <ac:chgData name="彩衣 藤井" userId="b4b22c1063b0893f" providerId="LiveId" clId="{E7100A6D-0988-4F25-AE61-07772B466B11}" dt="2025-04-13T04:44:19.292" v="1169" actId="1076"/>
          <ac:spMkLst>
            <pc:docMk/>
            <pc:sldMk cId="1021220409" sldId="261"/>
            <ac:spMk id="26" creationId="{1B9572DE-5639-69DF-6063-1B48B1156EA9}"/>
          </ac:spMkLst>
        </pc:spChg>
      </pc:sldChg>
      <pc:sldChg chg="modSp add mod">
        <pc:chgData name="彩衣 藤井" userId="b4b22c1063b0893f" providerId="LiveId" clId="{E7100A6D-0988-4F25-AE61-07772B466B11}" dt="2025-04-13T05:41:26.607" v="1191" actId="207"/>
        <pc:sldMkLst>
          <pc:docMk/>
          <pc:sldMk cId="3092873582" sldId="262"/>
        </pc:sldMkLst>
        <pc:spChg chg="mod">
          <ac:chgData name="彩衣 藤井" userId="b4b22c1063b0893f" providerId="LiveId" clId="{E7100A6D-0988-4F25-AE61-07772B466B11}" dt="2025-04-13T05:41:26.607" v="1191" actId="207"/>
          <ac:spMkLst>
            <pc:docMk/>
            <pc:sldMk cId="3092873582" sldId="262"/>
            <ac:spMk id="4" creationId="{DDAEEFBA-4072-CE81-657D-7100D313BFE7}"/>
          </ac:spMkLst>
        </pc:spChg>
      </pc:sldChg>
      <pc:sldChg chg="modSp new">
        <pc:chgData name="彩衣 藤井" userId="b4b22c1063b0893f" providerId="LiveId" clId="{E7100A6D-0988-4F25-AE61-07772B466B11}" dt="2025-04-10T11:54:45.377" v="77"/>
        <pc:sldMkLst>
          <pc:docMk/>
          <pc:sldMk cId="1402748995" sldId="263"/>
        </pc:sldMkLst>
      </pc:sldChg>
      <pc:sldChg chg="delSp modSp new mod ord">
        <pc:chgData name="彩衣 藤井" userId="b4b22c1063b0893f" providerId="LiveId" clId="{E7100A6D-0988-4F25-AE61-07772B466B11}" dt="2025-04-10T12:13:06.256" v="775" actId="1076"/>
        <pc:sldMkLst>
          <pc:docMk/>
          <pc:sldMk cId="1591506938" sldId="264"/>
        </pc:sldMkLst>
        <pc:spChg chg="mod">
          <ac:chgData name="彩衣 藤井" userId="b4b22c1063b0893f" providerId="LiveId" clId="{E7100A6D-0988-4F25-AE61-07772B466B11}" dt="2025-04-10T12:13:06.256" v="775" actId="1076"/>
          <ac:spMkLst>
            <pc:docMk/>
            <pc:sldMk cId="1591506938" sldId="264"/>
            <ac:spMk id="2" creationId="{D368038C-2AD6-8BF9-8CE2-D007D1FD745D}"/>
          </ac:spMkLst>
        </pc:spChg>
      </pc:sldChg>
      <pc:sldChg chg="modSp mod">
        <pc:chgData name="彩衣 藤井" userId="b4b22c1063b0893f" providerId="LiveId" clId="{E7100A6D-0988-4F25-AE61-07772B466B11}" dt="2025-04-13T07:19:39.538" v="1377" actId="20577"/>
        <pc:sldMkLst>
          <pc:docMk/>
          <pc:sldMk cId="1590081977" sldId="265"/>
        </pc:sldMkLst>
        <pc:spChg chg="mod">
          <ac:chgData name="彩衣 藤井" userId="b4b22c1063b0893f" providerId="LiveId" clId="{E7100A6D-0988-4F25-AE61-07772B466B11}" dt="2025-04-13T07:18:07.900" v="1237" actId="14100"/>
          <ac:spMkLst>
            <pc:docMk/>
            <pc:sldMk cId="1590081977" sldId="265"/>
            <ac:spMk id="2" creationId="{FA1F2A63-8F03-D05D-DD92-43CACF2C9995}"/>
          </ac:spMkLst>
        </pc:spChg>
        <pc:spChg chg="mod">
          <ac:chgData name="彩衣 藤井" userId="b4b22c1063b0893f" providerId="LiveId" clId="{E7100A6D-0988-4F25-AE61-07772B466B11}" dt="2025-04-13T07:19:01.562" v="1309" actId="20577"/>
          <ac:spMkLst>
            <pc:docMk/>
            <pc:sldMk cId="1590081977" sldId="265"/>
            <ac:spMk id="7" creationId="{D135B3DB-C636-B0CC-A3E1-0DF1696AAF67}"/>
          </ac:spMkLst>
        </pc:spChg>
        <pc:spChg chg="mod">
          <ac:chgData name="彩衣 藤井" userId="b4b22c1063b0893f" providerId="LiveId" clId="{E7100A6D-0988-4F25-AE61-07772B466B11}" dt="2025-04-13T07:19:39.538" v="1377" actId="20577"/>
          <ac:spMkLst>
            <pc:docMk/>
            <pc:sldMk cId="1590081977" sldId="265"/>
            <ac:spMk id="8" creationId="{B9CDBD64-95EC-AA39-1EBC-50CF5ED54E60}"/>
          </ac:spMkLst>
        </pc:spChg>
      </pc:sldChg>
      <pc:sldChg chg="modSp mod">
        <pc:chgData name="彩衣 藤井" userId="b4b22c1063b0893f" providerId="LiveId" clId="{E7100A6D-0988-4F25-AE61-07772B466B11}" dt="2025-04-13T07:22:59.546" v="1392" actId="20577"/>
        <pc:sldMkLst>
          <pc:docMk/>
          <pc:sldMk cId="1193384043" sldId="266"/>
        </pc:sldMkLst>
        <pc:spChg chg="mod">
          <ac:chgData name="彩衣 藤井" userId="b4b22c1063b0893f" providerId="LiveId" clId="{E7100A6D-0988-4F25-AE61-07772B466B11}" dt="2025-04-13T07:22:59.546" v="1392" actId="20577"/>
          <ac:spMkLst>
            <pc:docMk/>
            <pc:sldMk cId="1193384043" sldId="266"/>
            <ac:spMk id="6" creationId="{1D705307-D985-707D-A98F-C4F09B40BE8C}"/>
          </ac:spMkLst>
        </pc:spChg>
      </pc:sldChg>
      <pc:sldChg chg="modSp add mod">
        <pc:chgData name="彩衣 藤井" userId="b4b22c1063b0893f" providerId="LiveId" clId="{E7100A6D-0988-4F25-AE61-07772B466B11}" dt="2025-04-13T05:41:34.330" v="1193" actId="207"/>
        <pc:sldMkLst>
          <pc:docMk/>
          <pc:sldMk cId="988225049" sldId="267"/>
        </pc:sldMkLst>
        <pc:spChg chg="mod">
          <ac:chgData name="彩衣 藤井" userId="b4b22c1063b0893f" providerId="LiveId" clId="{E7100A6D-0988-4F25-AE61-07772B466B11}" dt="2025-04-13T05:40:17.299" v="1190" actId="1076"/>
          <ac:spMkLst>
            <pc:docMk/>
            <pc:sldMk cId="988225049" sldId="267"/>
            <ac:spMk id="6" creationId="{632E24BF-C09D-9C52-492B-24A8BC80A925}"/>
          </ac:spMkLst>
        </pc:spChg>
        <pc:spChg chg="mod">
          <ac:chgData name="彩衣 藤井" userId="b4b22c1063b0893f" providerId="LiveId" clId="{E7100A6D-0988-4F25-AE61-07772B466B11}" dt="2025-04-13T05:41:34.330" v="1193" actId="207"/>
          <ac:spMkLst>
            <pc:docMk/>
            <pc:sldMk cId="988225049" sldId="267"/>
            <ac:spMk id="9" creationId="{8906FDBC-6D52-7DE2-7B21-8B9D745D48ED}"/>
          </ac:spMkLst>
        </pc:spChg>
      </pc:sldChg>
      <pc:sldChg chg="modSp add mod">
        <pc:chgData name="彩衣 藤井" userId="b4b22c1063b0893f" providerId="LiveId" clId="{E7100A6D-0988-4F25-AE61-07772B466B11}" dt="2025-04-13T05:41:42.903" v="1195" actId="207"/>
        <pc:sldMkLst>
          <pc:docMk/>
          <pc:sldMk cId="756809728" sldId="268"/>
        </pc:sldMkLst>
        <pc:spChg chg="mod">
          <ac:chgData name="彩衣 藤井" userId="b4b22c1063b0893f" providerId="LiveId" clId="{E7100A6D-0988-4F25-AE61-07772B466B11}" dt="2025-04-13T05:41:42.903" v="1195" actId="207"/>
          <ac:spMkLst>
            <pc:docMk/>
            <pc:sldMk cId="756809728" sldId="268"/>
            <ac:spMk id="6" creationId="{D0AD607F-9632-BAE6-D23A-CDE0C022DDCE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9DF28-0DFE-4D4E-ABF4-DC08D8B326DC}" type="datetimeFigureOut">
              <a:rPr kumimoji="1" lang="ja-JP" altLang="en-US" smtClean="0"/>
              <a:t>2025/4/13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A5BB8F1D-3FA4-4FE9-B05B-9F304B557C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99410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とキャプショ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9DF28-0DFE-4D4E-ABF4-DC08D8B326DC}" type="datetimeFigureOut">
              <a:rPr kumimoji="1" lang="ja-JP" altLang="en-US" smtClean="0"/>
              <a:t>2025/4/13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A5BB8F1D-3FA4-4FE9-B05B-9F304B557C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331035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9DF28-0DFE-4D4E-ABF4-DC08D8B326DC}" type="datetimeFigureOut">
              <a:rPr kumimoji="1" lang="ja-JP" altLang="en-US" smtClean="0"/>
              <a:t>2025/4/13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A5BB8F1D-3FA4-4FE9-B05B-9F304B557C20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423672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9DF28-0DFE-4D4E-ABF4-DC08D8B326DC}" type="datetimeFigureOut">
              <a:rPr kumimoji="1" lang="ja-JP" altLang="en-US" smtClean="0"/>
              <a:t>2025/4/13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5BB8F1D-3FA4-4FE9-B05B-9F304B557C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695057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付きの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9DF28-0DFE-4D4E-ABF4-DC08D8B326DC}" type="datetimeFigureOut">
              <a:rPr kumimoji="1" lang="ja-JP" altLang="en-US" smtClean="0"/>
              <a:t>2025/4/13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5BB8F1D-3FA4-4FE9-B05B-9F304B557C20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77691173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真または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9DF28-0DFE-4D4E-ABF4-DC08D8B326DC}" type="datetimeFigureOut">
              <a:rPr kumimoji="1" lang="ja-JP" altLang="en-US" smtClean="0"/>
              <a:t>2025/4/13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5BB8F1D-3FA4-4FE9-B05B-9F304B557C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2935341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9DF28-0DFE-4D4E-ABF4-DC08D8B326DC}" type="datetimeFigureOut">
              <a:rPr kumimoji="1" lang="ja-JP" altLang="en-US" smtClean="0"/>
              <a:t>2025/4/13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B8F1D-3FA4-4FE9-B05B-9F304B557C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3998682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9DF28-0DFE-4D4E-ABF4-DC08D8B326DC}" type="datetimeFigureOut">
              <a:rPr kumimoji="1" lang="ja-JP" altLang="en-US" smtClean="0"/>
              <a:t>2025/4/13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B8F1D-3FA4-4FE9-B05B-9F304B557C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846066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9DF28-0DFE-4D4E-ABF4-DC08D8B326DC}" type="datetimeFigureOut">
              <a:rPr kumimoji="1" lang="ja-JP" altLang="en-US" smtClean="0"/>
              <a:t>2025/4/13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B8F1D-3FA4-4FE9-B05B-9F304B557C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55750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9DF28-0DFE-4D4E-ABF4-DC08D8B326DC}" type="datetimeFigureOut">
              <a:rPr kumimoji="1" lang="ja-JP" altLang="en-US" smtClean="0"/>
              <a:t>2025/4/13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A5BB8F1D-3FA4-4FE9-B05B-9F304B557C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129768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9DF28-0DFE-4D4E-ABF4-DC08D8B326DC}" type="datetimeFigureOut">
              <a:rPr kumimoji="1" lang="ja-JP" altLang="en-US" smtClean="0"/>
              <a:t>2025/4/13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A5BB8F1D-3FA4-4FE9-B05B-9F304B557C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536564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9DF28-0DFE-4D4E-ABF4-DC08D8B326DC}" type="datetimeFigureOut">
              <a:rPr kumimoji="1" lang="ja-JP" altLang="en-US" smtClean="0"/>
              <a:t>2025/4/13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A5BB8F1D-3FA4-4FE9-B05B-9F304B557C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065459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9DF28-0DFE-4D4E-ABF4-DC08D8B326DC}" type="datetimeFigureOut">
              <a:rPr kumimoji="1" lang="ja-JP" altLang="en-US" smtClean="0"/>
              <a:t>2025/4/13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B8F1D-3FA4-4FE9-B05B-9F304B557C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065841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9DF28-0DFE-4D4E-ABF4-DC08D8B326DC}" type="datetimeFigureOut">
              <a:rPr kumimoji="1" lang="ja-JP" altLang="en-US" smtClean="0"/>
              <a:t>2025/4/13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B8F1D-3FA4-4FE9-B05B-9F304B557C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678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9DF28-0DFE-4D4E-ABF4-DC08D8B326DC}" type="datetimeFigureOut">
              <a:rPr kumimoji="1" lang="ja-JP" altLang="en-US" smtClean="0"/>
              <a:t>2025/4/13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B8F1D-3FA4-4FE9-B05B-9F304B557C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947293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9DF28-0DFE-4D4E-ABF4-DC08D8B326DC}" type="datetimeFigureOut">
              <a:rPr kumimoji="1" lang="ja-JP" altLang="en-US" smtClean="0"/>
              <a:t>2025/4/13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5BB8F1D-3FA4-4FE9-B05B-9F304B557C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673338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09DF28-0DFE-4D4E-ABF4-DC08D8B326DC}" type="datetimeFigureOut">
              <a:rPr kumimoji="1" lang="ja-JP" altLang="en-US" smtClean="0"/>
              <a:t>2025/4/13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A5BB8F1D-3FA4-4FE9-B05B-9F304B557C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08788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36" r:id="rId1"/>
    <p:sldLayoutId id="2147484137" r:id="rId2"/>
    <p:sldLayoutId id="2147484138" r:id="rId3"/>
    <p:sldLayoutId id="2147484139" r:id="rId4"/>
    <p:sldLayoutId id="2147484140" r:id="rId5"/>
    <p:sldLayoutId id="2147484141" r:id="rId6"/>
    <p:sldLayoutId id="2147484142" r:id="rId7"/>
    <p:sldLayoutId id="2147484143" r:id="rId8"/>
    <p:sldLayoutId id="2147484144" r:id="rId9"/>
    <p:sldLayoutId id="2147484145" r:id="rId10"/>
    <p:sldLayoutId id="2147484146" r:id="rId11"/>
    <p:sldLayoutId id="2147484147" r:id="rId12"/>
    <p:sldLayoutId id="2147484148" r:id="rId13"/>
    <p:sldLayoutId id="2147484149" r:id="rId14"/>
    <p:sldLayoutId id="2147484150" r:id="rId15"/>
    <p:sldLayoutId id="2147484151" r:id="rId16"/>
  </p:sldLayoutIdLst>
  <p:txStyles>
    <p:titleStyle>
      <a:lvl1pPr algn="l" defTabSz="457200" rtl="0" eaLnBrk="1" latinLnBrk="0" hangingPunct="1">
        <a:spcBef>
          <a:spcPct val="0"/>
        </a:spcBef>
        <a:buNone/>
        <a:defRPr kumimoji="1"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 kumimoji="1">
          <a:solidFill>
            <a:schemeClr val="tx2"/>
          </a:solidFill>
        </a:defRPr>
      </a:lvl2pPr>
      <a:lvl3pPr eaLnBrk="1" hangingPunct="1">
        <a:defRPr kumimoji="1">
          <a:solidFill>
            <a:schemeClr val="tx2"/>
          </a:solidFill>
        </a:defRPr>
      </a:lvl3pPr>
      <a:lvl4pPr eaLnBrk="1" hangingPunct="1">
        <a:defRPr kumimoji="1">
          <a:solidFill>
            <a:schemeClr val="tx2"/>
          </a:solidFill>
        </a:defRPr>
      </a:lvl4pPr>
      <a:lvl5pPr eaLnBrk="1" hangingPunct="1">
        <a:defRPr kumimoji="1">
          <a:solidFill>
            <a:schemeClr val="tx2"/>
          </a:solidFill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bing.com/ck/a?!&amp;&amp;p=f652903e394332a32bf23ef33749c8c55008429735652345f553194104c5e52cJmltdHM9MTc0NDQxNjAwMA&amp;ptn=3&amp;ver=2&amp;hsh=4&amp;fclid=219b5a1d-e5fa-6b91-21db-4fd0e49b6a02&amp;psq=%e3%83%91%e3%82%bd%e3%82%b3%e3%83%b3%e3%81%a8%e3%82%a4%e3%83%b3%e3%82%bf%e3%83%bc%e3%83%8d%e3%83%83%e3%83%88%e3%81%ae%e6%99%ae%e5%8f%8a%e7%8e%87%e3%82%92%e6%95%99%e3%81%88%e3%81%a6&amp;u=a1aHR0cHM6Ly93d3cuc291bXUuZ28uanAvam9ob3RzdXNpbnRva2VpL3doaXRlcGFwZXIvamEvcjA2L2h0bWwvbmQyMWIxMjAuaHRtbA&amp;ntb=1" TargetMode="Externa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368038C-2AD6-8BF9-8CE2-D007D1FD74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23620" y="2259495"/>
            <a:ext cx="8911687" cy="2044147"/>
          </a:xfrm>
        </p:spPr>
        <p:txBody>
          <a:bodyPr>
            <a:normAutofit/>
          </a:bodyPr>
          <a:lstStyle/>
          <a:p>
            <a:r>
              <a:rPr kumimoji="1" lang="ja-JP" altLang="en-US" sz="6000" dirty="0"/>
              <a:t>身の回りの情報化</a:t>
            </a:r>
          </a:p>
        </p:txBody>
      </p:sp>
      <p:pic>
        <p:nvPicPr>
          <p:cNvPr id="1026" name="Picture 2" descr="情報　イラスト に対する画像結果">
            <a:extLst>
              <a:ext uri="{FF2B5EF4-FFF2-40B4-BE49-F238E27FC236}">
                <a16:creationId xmlns:a16="http://schemas.microsoft.com/office/drawing/2014/main" id="{D12221A1-920A-A351-661E-7AC89254B17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8764" y="3766930"/>
            <a:ext cx="2800350" cy="257175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1028" name="Picture 4" descr="パソコンを使う女性のイラスト | かわいいフリー素材集 いらすとや">
            <a:extLst>
              <a:ext uri="{FF2B5EF4-FFF2-40B4-BE49-F238E27FC236}">
                <a16:creationId xmlns:a16="http://schemas.microsoft.com/office/drawing/2014/main" id="{E1EC61EA-4CA7-B3F4-09B1-91ABB2573F3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66849" y="3429000"/>
            <a:ext cx="3068458" cy="3087757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915069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2FEA5C86-4A48-8FEC-F3A6-A32A2D041BAF}"/>
              </a:ext>
            </a:extLst>
          </p:cNvPr>
          <p:cNvSpPr txBox="1"/>
          <p:nvPr/>
        </p:nvSpPr>
        <p:spPr>
          <a:xfrm>
            <a:off x="1789044" y="901147"/>
            <a:ext cx="5844209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6600" dirty="0"/>
              <a:t>目次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0F4B6B91-FC25-0324-5021-A49513DC9C6A}"/>
              </a:ext>
            </a:extLst>
          </p:cNvPr>
          <p:cNvSpPr txBox="1"/>
          <p:nvPr/>
        </p:nvSpPr>
        <p:spPr>
          <a:xfrm>
            <a:off x="1881808" y="2160104"/>
            <a:ext cx="9925879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400" dirty="0"/>
              <a:t>①現在のパソコンやインターネットの普及状況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D890F2BA-83FB-A7BB-FF93-56D24231731A}"/>
              </a:ext>
            </a:extLst>
          </p:cNvPr>
          <p:cNvSpPr txBox="1"/>
          <p:nvPr/>
        </p:nvSpPr>
        <p:spPr>
          <a:xfrm>
            <a:off x="1928193" y="4022035"/>
            <a:ext cx="97536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400" dirty="0"/>
              <a:t>②家庭でのインターネット利用による生活の変化</a:t>
            </a:r>
          </a:p>
        </p:txBody>
      </p:sp>
    </p:spTree>
    <p:extLst>
      <p:ext uri="{BB962C8B-B14F-4D97-AF65-F5344CB8AC3E}">
        <p14:creationId xmlns:p14="http://schemas.microsoft.com/office/powerpoint/2010/main" val="16373716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四角形: 角を丸くする 4">
            <a:extLst>
              <a:ext uri="{FF2B5EF4-FFF2-40B4-BE49-F238E27FC236}">
                <a16:creationId xmlns:a16="http://schemas.microsoft.com/office/drawing/2014/main" id="{2C5557A0-48F5-B385-D56C-F88377436CC9}"/>
              </a:ext>
            </a:extLst>
          </p:cNvPr>
          <p:cNvSpPr/>
          <p:nvPr/>
        </p:nvSpPr>
        <p:spPr>
          <a:xfrm>
            <a:off x="1411356" y="392138"/>
            <a:ext cx="9760226" cy="1914939"/>
          </a:xfrm>
          <a:prstGeom prst="round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D0AD607F-9632-BAE6-D23A-CDE0C022DDCE}"/>
              </a:ext>
            </a:extLst>
          </p:cNvPr>
          <p:cNvSpPr txBox="1"/>
          <p:nvPr/>
        </p:nvSpPr>
        <p:spPr>
          <a:xfrm>
            <a:off x="1755912" y="525381"/>
            <a:ext cx="9203635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400" dirty="0"/>
              <a:t>現在のパソコンやインターネットの</a:t>
            </a:r>
            <a:r>
              <a:rPr kumimoji="1" lang="ja-JP" altLang="en-US" sz="4400" dirty="0">
                <a:solidFill>
                  <a:srgbClr val="FF0000"/>
                </a:solidFill>
              </a:rPr>
              <a:t>普及状況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1020BAA3-5979-BD08-5D81-A1F9D2018A94}"/>
              </a:ext>
            </a:extLst>
          </p:cNvPr>
          <p:cNvSpPr txBox="1"/>
          <p:nvPr/>
        </p:nvSpPr>
        <p:spPr>
          <a:xfrm>
            <a:off x="1411356" y="2442363"/>
            <a:ext cx="4300331" cy="64633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3600" dirty="0"/>
              <a:t>パソコンの普及率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0C8BF3C4-F3BB-A525-CF63-4C36FB53EFFA}"/>
              </a:ext>
            </a:extLst>
          </p:cNvPr>
          <p:cNvSpPr txBox="1"/>
          <p:nvPr/>
        </p:nvSpPr>
        <p:spPr>
          <a:xfrm>
            <a:off x="1599855" y="6116860"/>
            <a:ext cx="899228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dirty="0"/>
              <a:t>パソコンの普及率は</a:t>
            </a:r>
            <a:r>
              <a:rPr kumimoji="1" lang="en-US" altLang="ja-JP" sz="3200" dirty="0">
                <a:solidFill>
                  <a:srgbClr val="FF0000"/>
                </a:solidFill>
              </a:rPr>
              <a:t>78.7</a:t>
            </a:r>
            <a:r>
              <a:rPr kumimoji="1" lang="ja-JP" altLang="en-US" sz="3200" dirty="0">
                <a:solidFill>
                  <a:srgbClr val="FF0000"/>
                </a:solidFill>
              </a:rPr>
              <a:t>％　</a:t>
            </a:r>
            <a:endParaRPr kumimoji="1" lang="en-US" altLang="ja-JP" sz="3200" dirty="0">
              <a:solidFill>
                <a:srgbClr val="FF0000"/>
              </a:solidFill>
            </a:endParaRPr>
          </a:p>
        </p:txBody>
      </p:sp>
      <p:grpSp>
        <p:nvGrpSpPr>
          <p:cNvPr id="10" name="グループ化 9">
            <a:extLst>
              <a:ext uri="{FF2B5EF4-FFF2-40B4-BE49-F238E27FC236}">
                <a16:creationId xmlns:a16="http://schemas.microsoft.com/office/drawing/2014/main" id="{AD144078-502B-810A-741A-AC75198AE6CE}"/>
              </a:ext>
            </a:extLst>
          </p:cNvPr>
          <p:cNvGrpSpPr/>
          <p:nvPr/>
        </p:nvGrpSpPr>
        <p:grpSpPr>
          <a:xfrm>
            <a:off x="5976613" y="2395685"/>
            <a:ext cx="6014421" cy="3642900"/>
            <a:chOff x="5973761" y="2729474"/>
            <a:chExt cx="6014421" cy="3642900"/>
          </a:xfrm>
        </p:grpSpPr>
        <p:pic>
          <p:nvPicPr>
            <p:cNvPr id="1026" name="Picture 2" descr="グラフで見る! パソコンの普及率 普及率と保有台数【出所】内閣府 消費動向調査(消費者態度指数)">
              <a:extLst>
                <a:ext uri="{FF2B5EF4-FFF2-40B4-BE49-F238E27FC236}">
                  <a16:creationId xmlns:a16="http://schemas.microsoft.com/office/drawing/2014/main" id="{F183C117-D615-A16B-3D04-3D595DF2067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166046" y="2765529"/>
              <a:ext cx="5822136" cy="360684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2" name="正方形/長方形 11">
              <a:extLst>
                <a:ext uri="{FF2B5EF4-FFF2-40B4-BE49-F238E27FC236}">
                  <a16:creationId xmlns:a16="http://schemas.microsoft.com/office/drawing/2014/main" id="{4EA25F97-A5EA-FE9F-1065-23C5FF220CEC}"/>
                </a:ext>
              </a:extLst>
            </p:cNvPr>
            <p:cNvSpPr/>
            <p:nvPr/>
          </p:nvSpPr>
          <p:spPr>
            <a:xfrm>
              <a:off x="5973761" y="2729474"/>
              <a:ext cx="6014421" cy="364290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pic>
        <p:nvPicPr>
          <p:cNvPr id="4" name="図 3">
            <a:extLst>
              <a:ext uri="{FF2B5EF4-FFF2-40B4-BE49-F238E27FC236}">
                <a16:creationId xmlns:a16="http://schemas.microsoft.com/office/drawing/2014/main" id="{56DCDFBC-51A8-A855-B1C8-306C235014A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02784" y="3207531"/>
            <a:ext cx="2245439" cy="2752778"/>
          </a:xfrm>
          <a:prstGeom prst="rect">
            <a:avLst/>
          </a:prstGeom>
        </p:spPr>
      </p:pic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0C445667-F2AA-45EF-3F07-A53C54D41053}"/>
              </a:ext>
            </a:extLst>
          </p:cNvPr>
          <p:cNvSpPr txBox="1"/>
          <p:nvPr/>
        </p:nvSpPr>
        <p:spPr>
          <a:xfrm>
            <a:off x="6562023" y="6235029"/>
            <a:ext cx="899228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>
                <a:solidFill>
                  <a:srgbClr val="FF0000"/>
                </a:solidFill>
              </a:rPr>
              <a:t>（参考：自分専用</a:t>
            </a:r>
            <a:r>
              <a:rPr kumimoji="1" lang="en-US" altLang="ja-JP" sz="2400" dirty="0">
                <a:solidFill>
                  <a:srgbClr val="FF0000"/>
                </a:solidFill>
              </a:rPr>
              <a:t>47</a:t>
            </a:r>
            <a:r>
              <a:rPr kumimoji="1" lang="ja-JP" altLang="en-US" sz="2400" dirty="0">
                <a:solidFill>
                  <a:srgbClr val="FF0000"/>
                </a:solidFill>
              </a:rPr>
              <a:t>％　家族共有</a:t>
            </a:r>
            <a:r>
              <a:rPr kumimoji="1" lang="en-US" altLang="ja-JP" sz="2400" dirty="0">
                <a:solidFill>
                  <a:srgbClr val="FF0000"/>
                </a:solidFill>
              </a:rPr>
              <a:t>22</a:t>
            </a:r>
            <a:r>
              <a:rPr kumimoji="1" lang="ja-JP" altLang="en-US" sz="2400" dirty="0">
                <a:solidFill>
                  <a:srgbClr val="FF0000"/>
                </a:solidFill>
              </a:rPr>
              <a:t>％）　</a:t>
            </a:r>
            <a:endParaRPr kumimoji="1" lang="en-US" altLang="ja-JP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68097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8D800DE7-B9E8-0C3E-8ADB-ABCE03E0B449}"/>
              </a:ext>
            </a:extLst>
          </p:cNvPr>
          <p:cNvSpPr txBox="1"/>
          <p:nvPr/>
        </p:nvSpPr>
        <p:spPr>
          <a:xfrm>
            <a:off x="2053162" y="5623370"/>
            <a:ext cx="87596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600" dirty="0"/>
              <a:t>2023</a:t>
            </a:r>
            <a:r>
              <a:rPr kumimoji="1" lang="ja-JP" altLang="en-US" sz="3600" dirty="0"/>
              <a:t>年のインターネット利用率は</a:t>
            </a:r>
            <a:r>
              <a:rPr kumimoji="1" lang="en-US" altLang="ja-JP" sz="3600" dirty="0">
                <a:solidFill>
                  <a:srgbClr val="FF0000"/>
                </a:solidFill>
              </a:rPr>
              <a:t>86.2</a:t>
            </a:r>
            <a:r>
              <a:rPr kumimoji="1" lang="ja-JP" altLang="en-US" sz="3600" dirty="0">
                <a:solidFill>
                  <a:srgbClr val="FF0000"/>
                </a:solidFill>
              </a:rPr>
              <a:t>％</a:t>
            </a: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2CB07900-F7A1-35B0-50FE-FDD49C906D36}"/>
              </a:ext>
            </a:extLst>
          </p:cNvPr>
          <p:cNvSpPr txBox="1"/>
          <p:nvPr/>
        </p:nvSpPr>
        <p:spPr>
          <a:xfrm>
            <a:off x="1524912" y="2406013"/>
            <a:ext cx="4300331" cy="120032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3600" dirty="0"/>
              <a:t>インターネットの</a:t>
            </a:r>
            <a:endParaRPr kumimoji="1" lang="en-US" altLang="ja-JP" sz="3600" dirty="0"/>
          </a:p>
          <a:p>
            <a:r>
              <a:rPr kumimoji="1" lang="ja-JP" altLang="en-US" sz="3600" dirty="0"/>
              <a:t>普及率</a:t>
            </a:r>
          </a:p>
        </p:txBody>
      </p:sp>
      <p:sp>
        <p:nvSpPr>
          <p:cNvPr id="14" name="四角形: 角を丸くする 13">
            <a:extLst>
              <a:ext uri="{FF2B5EF4-FFF2-40B4-BE49-F238E27FC236}">
                <a16:creationId xmlns:a16="http://schemas.microsoft.com/office/drawing/2014/main" id="{FC3B9E4C-FB70-A37E-FF56-C6ADD79A75E7}"/>
              </a:ext>
            </a:extLst>
          </p:cNvPr>
          <p:cNvSpPr/>
          <p:nvPr/>
        </p:nvSpPr>
        <p:spPr>
          <a:xfrm>
            <a:off x="1477617" y="291187"/>
            <a:ext cx="9760226" cy="1914939"/>
          </a:xfrm>
          <a:prstGeom prst="round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3486F298-3E10-DB00-51B4-C0AC8FB227D3}"/>
              </a:ext>
            </a:extLst>
          </p:cNvPr>
          <p:cNvSpPr txBox="1"/>
          <p:nvPr/>
        </p:nvSpPr>
        <p:spPr>
          <a:xfrm>
            <a:off x="1755912" y="525381"/>
            <a:ext cx="9203635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400" dirty="0"/>
              <a:t>現在のパソコンやインターネットの</a:t>
            </a:r>
            <a:r>
              <a:rPr kumimoji="1" lang="ja-JP" altLang="en-US" sz="4400" dirty="0">
                <a:solidFill>
                  <a:srgbClr val="FF0000"/>
                </a:solidFill>
              </a:rPr>
              <a:t>普及状況</a:t>
            </a:r>
          </a:p>
        </p:txBody>
      </p:sp>
      <p:grpSp>
        <p:nvGrpSpPr>
          <p:cNvPr id="17" name="グループ化 16">
            <a:extLst>
              <a:ext uri="{FF2B5EF4-FFF2-40B4-BE49-F238E27FC236}">
                <a16:creationId xmlns:a16="http://schemas.microsoft.com/office/drawing/2014/main" id="{2FCD58BA-44EA-9AF8-C246-5D67B5CAA8FE}"/>
              </a:ext>
            </a:extLst>
          </p:cNvPr>
          <p:cNvGrpSpPr/>
          <p:nvPr/>
        </p:nvGrpSpPr>
        <p:grpSpPr>
          <a:xfrm>
            <a:off x="6155805" y="2440320"/>
            <a:ext cx="5082038" cy="3046080"/>
            <a:chOff x="5498909" y="2440320"/>
            <a:chExt cx="5082038" cy="3046080"/>
          </a:xfrm>
        </p:grpSpPr>
        <p:pic>
          <p:nvPicPr>
            <p:cNvPr id="2050" name="Picture 2">
              <a:extLst>
                <a:ext uri="{FF2B5EF4-FFF2-40B4-BE49-F238E27FC236}">
                  <a16:creationId xmlns:a16="http://schemas.microsoft.com/office/drawing/2014/main" id="{6AA84AE5-18A5-513F-2B1A-2E5EF908FAD2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659421" y="2440320"/>
              <a:ext cx="4921526" cy="299996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6" name="正方形/長方形 15">
              <a:extLst>
                <a:ext uri="{FF2B5EF4-FFF2-40B4-BE49-F238E27FC236}">
                  <a16:creationId xmlns:a16="http://schemas.microsoft.com/office/drawing/2014/main" id="{97A0CF3F-F8B8-97EC-4D1E-89A8EAF9CA06}"/>
                </a:ext>
              </a:extLst>
            </p:cNvPr>
            <p:cNvSpPr/>
            <p:nvPr/>
          </p:nvSpPr>
          <p:spPr>
            <a:xfrm>
              <a:off x="5498909" y="2440320"/>
              <a:ext cx="5082038" cy="304608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77243D85-144A-B298-302A-7507AF9D5485}"/>
              </a:ext>
            </a:extLst>
          </p:cNvPr>
          <p:cNvSpPr txBox="1"/>
          <p:nvPr/>
        </p:nvSpPr>
        <p:spPr>
          <a:xfrm>
            <a:off x="1601972" y="6332619"/>
            <a:ext cx="1027105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ja-JP" altLang="en-US" b="0" i="0" u="none" strike="noStrike" dirty="0">
                <a:effectLst/>
                <a:latin typeface="Roboto" panose="02000000000000000000" pitchFamily="2" charset="0"/>
                <a:hlinkClick r:id="rId3"/>
              </a:rPr>
              <a:t>このデータは、全体の家庭や個人の大多数がインターネットに接続していることを示しています。</a:t>
            </a:r>
            <a:endParaRPr lang="ja-JP" altLang="en-US" b="0" i="0" dirty="0">
              <a:effectLst/>
              <a:latin typeface="Roboto" panose="02000000000000000000" pitchFamily="2" charset="0"/>
            </a:endParaRPr>
          </a:p>
        </p:txBody>
      </p:sp>
      <p:sp>
        <p:nvSpPr>
          <p:cNvPr id="5" name="楕円 4">
            <a:extLst>
              <a:ext uri="{FF2B5EF4-FFF2-40B4-BE49-F238E27FC236}">
                <a16:creationId xmlns:a16="http://schemas.microsoft.com/office/drawing/2014/main" id="{DDFA81EE-6303-2661-2859-B2AD1A05C1F3}"/>
              </a:ext>
            </a:extLst>
          </p:cNvPr>
          <p:cNvSpPr/>
          <p:nvPr/>
        </p:nvSpPr>
        <p:spPr>
          <a:xfrm>
            <a:off x="10919119" y="2712104"/>
            <a:ext cx="460744" cy="340241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210872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911B7812-7613-A2FC-C505-D178A0704750}"/>
              </a:ext>
            </a:extLst>
          </p:cNvPr>
          <p:cNvSpPr txBox="1"/>
          <p:nvPr/>
        </p:nvSpPr>
        <p:spPr>
          <a:xfrm>
            <a:off x="1504295" y="2537792"/>
            <a:ext cx="2994992" cy="64633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3600" dirty="0"/>
              <a:t>端末別利用率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632E24BF-C09D-9C52-492B-24A8BC80A925}"/>
              </a:ext>
            </a:extLst>
          </p:cNvPr>
          <p:cNvSpPr txBox="1"/>
          <p:nvPr/>
        </p:nvSpPr>
        <p:spPr>
          <a:xfrm>
            <a:off x="1793654" y="5095160"/>
            <a:ext cx="523878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dirty="0"/>
              <a:t>・スマートフォン</a:t>
            </a:r>
            <a:r>
              <a:rPr kumimoji="1" lang="en-US" altLang="ja-JP" sz="3200" dirty="0">
                <a:solidFill>
                  <a:srgbClr val="C00000"/>
                </a:solidFill>
              </a:rPr>
              <a:t>72.9</a:t>
            </a:r>
            <a:r>
              <a:rPr kumimoji="1" lang="ja-JP" altLang="en-US" sz="3200" dirty="0">
                <a:solidFill>
                  <a:srgbClr val="C00000"/>
                </a:solidFill>
              </a:rPr>
              <a:t>％</a:t>
            </a:r>
            <a:endParaRPr kumimoji="1" lang="en-US" altLang="ja-JP" sz="3200" dirty="0">
              <a:solidFill>
                <a:srgbClr val="C00000"/>
              </a:solidFill>
            </a:endParaRPr>
          </a:p>
          <a:p>
            <a:endParaRPr kumimoji="1" lang="en-US" altLang="ja-JP" sz="3200" dirty="0"/>
          </a:p>
          <a:p>
            <a:r>
              <a:rPr kumimoji="1" lang="ja-JP" altLang="en-US" sz="3200" dirty="0"/>
              <a:t>・パソコン</a:t>
            </a:r>
            <a:r>
              <a:rPr kumimoji="1" lang="en-US" altLang="ja-JP" sz="3200" dirty="0">
                <a:solidFill>
                  <a:srgbClr val="C00000"/>
                </a:solidFill>
              </a:rPr>
              <a:t>47.4</a:t>
            </a:r>
            <a:r>
              <a:rPr kumimoji="1" lang="ja-JP" altLang="en-US" sz="3200" dirty="0">
                <a:solidFill>
                  <a:srgbClr val="C00000"/>
                </a:solidFill>
              </a:rPr>
              <a:t>％</a:t>
            </a:r>
          </a:p>
        </p:txBody>
      </p:sp>
      <p:sp>
        <p:nvSpPr>
          <p:cNvPr id="8" name="四角形: 角を丸くする 7">
            <a:extLst>
              <a:ext uri="{FF2B5EF4-FFF2-40B4-BE49-F238E27FC236}">
                <a16:creationId xmlns:a16="http://schemas.microsoft.com/office/drawing/2014/main" id="{3816257E-5140-B91E-1F89-06B0E671647B}"/>
              </a:ext>
            </a:extLst>
          </p:cNvPr>
          <p:cNvSpPr/>
          <p:nvPr/>
        </p:nvSpPr>
        <p:spPr>
          <a:xfrm>
            <a:off x="1477617" y="291187"/>
            <a:ext cx="9760226" cy="1914939"/>
          </a:xfrm>
          <a:prstGeom prst="round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8906FDBC-6D52-7DE2-7B21-8B9D745D48ED}"/>
              </a:ext>
            </a:extLst>
          </p:cNvPr>
          <p:cNvSpPr txBox="1"/>
          <p:nvPr/>
        </p:nvSpPr>
        <p:spPr>
          <a:xfrm>
            <a:off x="1755912" y="525381"/>
            <a:ext cx="9203635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400" dirty="0"/>
              <a:t>現在のパソコンやインターネットの</a:t>
            </a:r>
            <a:r>
              <a:rPr kumimoji="1" lang="ja-JP" altLang="en-US" sz="4400" dirty="0">
                <a:solidFill>
                  <a:srgbClr val="FF0000"/>
                </a:solidFill>
              </a:rPr>
              <a:t>普及状況</a:t>
            </a:r>
          </a:p>
        </p:txBody>
      </p:sp>
      <p:grpSp>
        <p:nvGrpSpPr>
          <p:cNvPr id="14" name="グループ化 13">
            <a:extLst>
              <a:ext uri="{FF2B5EF4-FFF2-40B4-BE49-F238E27FC236}">
                <a16:creationId xmlns:a16="http://schemas.microsoft.com/office/drawing/2014/main" id="{7E32D06C-D0EA-CBA3-C771-7E1428E744F1}"/>
              </a:ext>
            </a:extLst>
          </p:cNvPr>
          <p:cNvGrpSpPr/>
          <p:nvPr/>
        </p:nvGrpSpPr>
        <p:grpSpPr>
          <a:xfrm>
            <a:off x="5831919" y="2335947"/>
            <a:ext cx="6036830" cy="4346181"/>
            <a:chOff x="5264849" y="2440319"/>
            <a:chExt cx="6036830" cy="4346181"/>
          </a:xfrm>
        </p:grpSpPr>
        <p:pic>
          <p:nvPicPr>
            <p:cNvPr id="3" name="図 2">
              <a:extLst>
                <a:ext uri="{FF2B5EF4-FFF2-40B4-BE49-F238E27FC236}">
                  <a16:creationId xmlns:a16="http://schemas.microsoft.com/office/drawing/2014/main" id="{B857481C-579A-9C86-7F98-2063E8311EEC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7506586" y="2440319"/>
              <a:ext cx="3795092" cy="4346181"/>
            </a:xfrm>
            <a:prstGeom prst="rect">
              <a:avLst/>
            </a:prstGeom>
          </p:spPr>
        </p:pic>
        <p:sp>
          <p:nvSpPr>
            <p:cNvPr id="10" name="正方形/長方形 9">
              <a:extLst>
                <a:ext uri="{FF2B5EF4-FFF2-40B4-BE49-F238E27FC236}">
                  <a16:creationId xmlns:a16="http://schemas.microsoft.com/office/drawing/2014/main" id="{AF6EE138-8E2C-4D70-A9DE-56C5177694B5}"/>
                </a:ext>
              </a:extLst>
            </p:cNvPr>
            <p:cNvSpPr/>
            <p:nvPr/>
          </p:nvSpPr>
          <p:spPr>
            <a:xfrm>
              <a:off x="7347099" y="2440320"/>
              <a:ext cx="3954580" cy="434618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" name="正方形/長方形 3">
              <a:extLst>
                <a:ext uri="{FF2B5EF4-FFF2-40B4-BE49-F238E27FC236}">
                  <a16:creationId xmlns:a16="http://schemas.microsoft.com/office/drawing/2014/main" id="{0C026A5B-B265-7E82-39BA-77815C1D6415}"/>
                </a:ext>
              </a:extLst>
            </p:cNvPr>
            <p:cNvSpPr/>
            <p:nvPr/>
          </p:nvSpPr>
          <p:spPr>
            <a:xfrm>
              <a:off x="5583644" y="2807157"/>
              <a:ext cx="2889323" cy="324293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b="1" dirty="0">
                  <a:solidFill>
                    <a:srgbClr val="0000FF"/>
                  </a:solidFill>
                </a:rPr>
                <a:t>■スマートホン　</a:t>
              </a:r>
              <a:r>
                <a:rPr kumimoji="1" lang="en-US" altLang="ja-JP" b="1" dirty="0">
                  <a:solidFill>
                    <a:srgbClr val="0000FF"/>
                  </a:solidFill>
                </a:rPr>
                <a:t>72.9</a:t>
              </a:r>
              <a:r>
                <a:rPr kumimoji="1" lang="ja-JP" altLang="en-US" b="1" dirty="0">
                  <a:solidFill>
                    <a:srgbClr val="0000FF"/>
                  </a:solidFill>
                </a:rPr>
                <a:t>％</a:t>
              </a:r>
            </a:p>
          </p:txBody>
        </p:sp>
        <p:sp>
          <p:nvSpPr>
            <p:cNvPr id="2" name="正方形/長方形 1">
              <a:extLst>
                <a:ext uri="{FF2B5EF4-FFF2-40B4-BE49-F238E27FC236}">
                  <a16:creationId xmlns:a16="http://schemas.microsoft.com/office/drawing/2014/main" id="{10EE8E73-757E-01A5-35AD-E0AF70CDC16D}"/>
                </a:ext>
              </a:extLst>
            </p:cNvPr>
            <p:cNvSpPr/>
            <p:nvPr/>
          </p:nvSpPr>
          <p:spPr>
            <a:xfrm>
              <a:off x="5370781" y="3304183"/>
              <a:ext cx="2889323" cy="324293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b="1" dirty="0">
                  <a:solidFill>
                    <a:srgbClr val="0000FF"/>
                  </a:solidFill>
                </a:rPr>
                <a:t>■パソコン　</a:t>
              </a:r>
              <a:r>
                <a:rPr kumimoji="1" lang="en-US" altLang="ja-JP" b="1" dirty="0">
                  <a:solidFill>
                    <a:srgbClr val="0000FF"/>
                  </a:solidFill>
                </a:rPr>
                <a:t>47.4</a:t>
              </a:r>
              <a:r>
                <a:rPr kumimoji="1" lang="ja-JP" altLang="en-US" b="1" dirty="0">
                  <a:solidFill>
                    <a:srgbClr val="0000FF"/>
                  </a:solidFill>
                </a:rPr>
                <a:t>％</a:t>
              </a:r>
            </a:p>
          </p:txBody>
        </p:sp>
        <p:sp>
          <p:nvSpPr>
            <p:cNvPr id="7" name="正方形/長方形 6">
              <a:extLst>
                <a:ext uri="{FF2B5EF4-FFF2-40B4-BE49-F238E27FC236}">
                  <a16:creationId xmlns:a16="http://schemas.microsoft.com/office/drawing/2014/main" id="{EE8C97ED-72D4-3FAE-5808-83AF1106F744}"/>
                </a:ext>
              </a:extLst>
            </p:cNvPr>
            <p:cNvSpPr/>
            <p:nvPr/>
          </p:nvSpPr>
          <p:spPr>
            <a:xfrm>
              <a:off x="5264849" y="3846491"/>
              <a:ext cx="2889323" cy="324293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b="1" dirty="0">
                  <a:solidFill>
                    <a:srgbClr val="0000FF"/>
                  </a:solidFill>
                </a:rPr>
                <a:t>■テレビ　</a:t>
              </a:r>
              <a:r>
                <a:rPr kumimoji="1" lang="en-US" altLang="ja-JP" b="1" dirty="0">
                  <a:solidFill>
                    <a:srgbClr val="0000FF"/>
                  </a:solidFill>
                </a:rPr>
                <a:t>28.6</a:t>
              </a:r>
              <a:r>
                <a:rPr kumimoji="1" lang="ja-JP" altLang="en-US" b="1" dirty="0">
                  <a:solidFill>
                    <a:srgbClr val="0000FF"/>
                  </a:solidFill>
                </a:rPr>
                <a:t>％</a:t>
              </a:r>
            </a:p>
          </p:txBody>
        </p:sp>
        <p:sp>
          <p:nvSpPr>
            <p:cNvPr id="12" name="正方形/長方形 11">
              <a:extLst>
                <a:ext uri="{FF2B5EF4-FFF2-40B4-BE49-F238E27FC236}">
                  <a16:creationId xmlns:a16="http://schemas.microsoft.com/office/drawing/2014/main" id="{97723546-4FA2-90E7-F7B9-EB224FE213D3}"/>
                </a:ext>
              </a:extLst>
            </p:cNvPr>
            <p:cNvSpPr/>
            <p:nvPr/>
          </p:nvSpPr>
          <p:spPr>
            <a:xfrm>
              <a:off x="5461699" y="4355322"/>
              <a:ext cx="3406076" cy="324293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b="1" dirty="0">
                  <a:solidFill>
                    <a:srgbClr val="0000FF"/>
                  </a:solidFill>
                </a:rPr>
                <a:t>■タブレット端末　</a:t>
              </a:r>
              <a:r>
                <a:rPr kumimoji="1" lang="en-US" altLang="ja-JP" b="1" dirty="0">
                  <a:solidFill>
                    <a:srgbClr val="0000FF"/>
                  </a:solidFill>
                </a:rPr>
                <a:t>25.5</a:t>
              </a:r>
              <a:r>
                <a:rPr kumimoji="1" lang="ja-JP" altLang="en-US" b="1" dirty="0">
                  <a:solidFill>
                    <a:srgbClr val="0000FF"/>
                  </a:solidFill>
                </a:rPr>
                <a:t>％</a:t>
              </a:r>
            </a:p>
          </p:txBody>
        </p:sp>
        <p:sp>
          <p:nvSpPr>
            <p:cNvPr id="13" name="正方形/長方形 12">
              <a:extLst>
                <a:ext uri="{FF2B5EF4-FFF2-40B4-BE49-F238E27FC236}">
                  <a16:creationId xmlns:a16="http://schemas.microsoft.com/office/drawing/2014/main" id="{5FB400C5-9D00-9198-9C24-C829FD80FB78}"/>
                </a:ext>
              </a:extLst>
            </p:cNvPr>
            <p:cNvSpPr/>
            <p:nvPr/>
          </p:nvSpPr>
          <p:spPr>
            <a:xfrm>
              <a:off x="5484754" y="4875239"/>
              <a:ext cx="3406076" cy="324293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b="1" dirty="0">
                  <a:solidFill>
                    <a:srgbClr val="0000FF"/>
                  </a:solidFill>
                </a:rPr>
                <a:t>■家庭用ゲーム機　</a:t>
              </a:r>
              <a:r>
                <a:rPr kumimoji="1" lang="en-US" altLang="ja-JP" b="1" dirty="0">
                  <a:solidFill>
                    <a:srgbClr val="0000FF"/>
                  </a:solidFill>
                </a:rPr>
                <a:t>18.8</a:t>
              </a:r>
              <a:r>
                <a:rPr kumimoji="1" lang="ja-JP" altLang="en-US" b="1" dirty="0">
                  <a:solidFill>
                    <a:srgbClr val="0000FF"/>
                  </a:solidFill>
                </a:rPr>
                <a:t>％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9882250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四角形: 角を丸くする 2">
            <a:extLst>
              <a:ext uri="{FF2B5EF4-FFF2-40B4-BE49-F238E27FC236}">
                <a16:creationId xmlns:a16="http://schemas.microsoft.com/office/drawing/2014/main" id="{7C4DB56C-961D-AE13-8FEA-D3E609D115F5}"/>
              </a:ext>
            </a:extLst>
          </p:cNvPr>
          <p:cNvSpPr/>
          <p:nvPr/>
        </p:nvSpPr>
        <p:spPr>
          <a:xfrm>
            <a:off x="1215887" y="132522"/>
            <a:ext cx="9760226" cy="1914939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7937E635-72C2-DD1E-F8A7-05259C3F2362}"/>
              </a:ext>
            </a:extLst>
          </p:cNvPr>
          <p:cNvSpPr txBox="1"/>
          <p:nvPr/>
        </p:nvSpPr>
        <p:spPr>
          <a:xfrm>
            <a:off x="1683026" y="245862"/>
            <a:ext cx="9634331" cy="1446550"/>
          </a:xfrm>
          <a:prstGeom prst="rect">
            <a:avLst/>
          </a:prstGeom>
          <a:noFill/>
          <a:ln>
            <a:solidFill>
              <a:schemeClr val="accent1">
                <a:lumMod val="20000"/>
                <a:lumOff val="8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4400" dirty="0"/>
              <a:t>自分の家庭でのインターネット</a:t>
            </a:r>
            <a:endParaRPr kumimoji="1" lang="en-US" altLang="ja-JP" sz="4400" dirty="0"/>
          </a:p>
          <a:p>
            <a:r>
              <a:rPr kumimoji="1" lang="ja-JP" altLang="en-US" sz="4400" dirty="0">
                <a:solidFill>
                  <a:srgbClr val="FF0000"/>
                </a:solidFill>
              </a:rPr>
              <a:t>利用状況</a:t>
            </a:r>
          </a:p>
        </p:txBody>
      </p:sp>
      <p:sp>
        <p:nvSpPr>
          <p:cNvPr id="5" name="四角形: 角を丸くする 4">
            <a:extLst>
              <a:ext uri="{FF2B5EF4-FFF2-40B4-BE49-F238E27FC236}">
                <a16:creationId xmlns:a16="http://schemas.microsoft.com/office/drawing/2014/main" id="{48A7B3BA-D5AD-A0C5-56C8-A59E58B961AD}"/>
              </a:ext>
            </a:extLst>
          </p:cNvPr>
          <p:cNvSpPr/>
          <p:nvPr/>
        </p:nvSpPr>
        <p:spPr>
          <a:xfrm>
            <a:off x="1318592" y="2325480"/>
            <a:ext cx="3154017" cy="1046922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6FE44A1B-E20E-4806-34D7-86A5A02A3614}"/>
              </a:ext>
            </a:extLst>
          </p:cNvPr>
          <p:cNvSpPr txBox="1"/>
          <p:nvPr/>
        </p:nvSpPr>
        <p:spPr>
          <a:xfrm>
            <a:off x="1722783" y="2494998"/>
            <a:ext cx="274982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000" dirty="0"/>
              <a:t>利用目的</a:t>
            </a:r>
          </a:p>
        </p:txBody>
      </p:sp>
      <p:sp>
        <p:nvSpPr>
          <p:cNvPr id="7" name="四角形: 角を丸くする 6">
            <a:extLst>
              <a:ext uri="{FF2B5EF4-FFF2-40B4-BE49-F238E27FC236}">
                <a16:creationId xmlns:a16="http://schemas.microsoft.com/office/drawing/2014/main" id="{3BF92C82-C2C4-F5A9-3C50-27EB89357A71}"/>
              </a:ext>
            </a:extLst>
          </p:cNvPr>
          <p:cNvSpPr/>
          <p:nvPr/>
        </p:nvSpPr>
        <p:spPr>
          <a:xfrm>
            <a:off x="1252330" y="3892550"/>
            <a:ext cx="3220279" cy="1046922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1E5673E4-1BE3-4300-2A33-1D21AA3BE0FA}"/>
              </a:ext>
            </a:extLst>
          </p:cNvPr>
          <p:cNvSpPr txBox="1"/>
          <p:nvPr/>
        </p:nvSpPr>
        <p:spPr>
          <a:xfrm>
            <a:off x="1683026" y="4062068"/>
            <a:ext cx="242514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000" dirty="0"/>
              <a:t>利用端末</a:t>
            </a: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D1B92F9A-ED83-3671-724F-6915D55BC9A3}"/>
              </a:ext>
            </a:extLst>
          </p:cNvPr>
          <p:cNvSpPr txBox="1"/>
          <p:nvPr/>
        </p:nvSpPr>
        <p:spPr>
          <a:xfrm>
            <a:off x="5652052" y="2395656"/>
            <a:ext cx="653994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/>
              <a:t>コミュニケーション、情報収集、娯楽、学習、仕事</a:t>
            </a:r>
          </a:p>
        </p:txBody>
      </p:sp>
      <p:sp>
        <p:nvSpPr>
          <p:cNvPr id="9" name="矢印: 右 8">
            <a:extLst>
              <a:ext uri="{FF2B5EF4-FFF2-40B4-BE49-F238E27FC236}">
                <a16:creationId xmlns:a16="http://schemas.microsoft.com/office/drawing/2014/main" id="{2E03D5C8-1F27-AE78-5EDD-8D875023220C}"/>
              </a:ext>
            </a:extLst>
          </p:cNvPr>
          <p:cNvSpPr/>
          <p:nvPr/>
        </p:nvSpPr>
        <p:spPr>
          <a:xfrm>
            <a:off x="4658139" y="2494998"/>
            <a:ext cx="1106557" cy="707886"/>
          </a:xfrm>
          <a:prstGeom prst="rightArrow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矢印: 右 11">
            <a:extLst>
              <a:ext uri="{FF2B5EF4-FFF2-40B4-BE49-F238E27FC236}">
                <a16:creationId xmlns:a16="http://schemas.microsoft.com/office/drawing/2014/main" id="{A9E9D849-81B0-EDA9-395E-17AE19EDCD1B}"/>
              </a:ext>
            </a:extLst>
          </p:cNvPr>
          <p:cNvSpPr/>
          <p:nvPr/>
        </p:nvSpPr>
        <p:spPr>
          <a:xfrm>
            <a:off x="4744278" y="4008507"/>
            <a:ext cx="1106557" cy="761447"/>
          </a:xfrm>
          <a:prstGeom prst="rightArrow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F2EC7C59-57A0-3CF5-AE9E-9ABBCB6C9797}"/>
              </a:ext>
            </a:extLst>
          </p:cNvPr>
          <p:cNvSpPr txBox="1"/>
          <p:nvPr/>
        </p:nvSpPr>
        <p:spPr>
          <a:xfrm>
            <a:off x="5850835" y="4008507"/>
            <a:ext cx="625502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/>
              <a:t>パソコン、スマートフォン、</a:t>
            </a:r>
            <a:endParaRPr kumimoji="1" lang="en-US" altLang="ja-JP" sz="2800" dirty="0"/>
          </a:p>
          <a:p>
            <a:r>
              <a:rPr kumimoji="1" lang="ja-JP" altLang="en-US" sz="2800" dirty="0"/>
              <a:t>タブレット</a:t>
            </a: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DF7B2BC9-E3A6-63BF-DB3F-D76B7B62B9DD}"/>
              </a:ext>
            </a:extLst>
          </p:cNvPr>
          <p:cNvSpPr txBox="1"/>
          <p:nvPr/>
        </p:nvSpPr>
        <p:spPr>
          <a:xfrm>
            <a:off x="5919580" y="5737351"/>
            <a:ext cx="569843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600" dirty="0"/>
              <a:t>Wi-fi,</a:t>
            </a:r>
            <a:r>
              <a:rPr kumimoji="1" lang="ja-JP" altLang="en-US" sz="3600" dirty="0"/>
              <a:t>モバイルデータ</a:t>
            </a:r>
            <a:endParaRPr kumimoji="1" lang="en-US" altLang="ja-JP" sz="3600" dirty="0"/>
          </a:p>
        </p:txBody>
      </p:sp>
      <p:sp>
        <p:nvSpPr>
          <p:cNvPr id="25" name="四角形: 角を丸くする 24">
            <a:extLst>
              <a:ext uri="{FF2B5EF4-FFF2-40B4-BE49-F238E27FC236}">
                <a16:creationId xmlns:a16="http://schemas.microsoft.com/office/drawing/2014/main" id="{8F6C76E6-4615-5CDF-6821-86F715D6F9C4}"/>
              </a:ext>
            </a:extLst>
          </p:cNvPr>
          <p:cNvSpPr/>
          <p:nvPr/>
        </p:nvSpPr>
        <p:spPr>
          <a:xfrm>
            <a:off x="1215888" y="5430271"/>
            <a:ext cx="3256722" cy="1046922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6" name="矢印: 右 25">
            <a:extLst>
              <a:ext uri="{FF2B5EF4-FFF2-40B4-BE49-F238E27FC236}">
                <a16:creationId xmlns:a16="http://schemas.microsoft.com/office/drawing/2014/main" id="{1B9572DE-5639-69DF-6063-1B48B1156EA9}"/>
              </a:ext>
            </a:extLst>
          </p:cNvPr>
          <p:cNvSpPr/>
          <p:nvPr/>
        </p:nvSpPr>
        <p:spPr>
          <a:xfrm>
            <a:off x="4701210" y="5622235"/>
            <a:ext cx="1106557" cy="761447"/>
          </a:xfrm>
          <a:prstGeom prst="rightArrow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212560E4-AEDB-CEA1-FC78-6B6F2A922BFD}"/>
              </a:ext>
            </a:extLst>
          </p:cNvPr>
          <p:cNvSpPr txBox="1"/>
          <p:nvPr/>
        </p:nvSpPr>
        <p:spPr>
          <a:xfrm>
            <a:off x="1595230" y="5599789"/>
            <a:ext cx="253447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000" dirty="0"/>
              <a:t>接続方法</a:t>
            </a:r>
          </a:p>
        </p:txBody>
      </p:sp>
    </p:spTree>
    <p:extLst>
      <p:ext uri="{BB962C8B-B14F-4D97-AF65-F5344CB8AC3E}">
        <p14:creationId xmlns:p14="http://schemas.microsoft.com/office/powerpoint/2010/main" val="10212204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四角形: 角を丸くする 1">
            <a:extLst>
              <a:ext uri="{FF2B5EF4-FFF2-40B4-BE49-F238E27FC236}">
                <a16:creationId xmlns:a16="http://schemas.microsoft.com/office/drawing/2014/main" id="{556B8960-D18F-C929-C07D-DE06A463A1B3}"/>
              </a:ext>
            </a:extLst>
          </p:cNvPr>
          <p:cNvSpPr/>
          <p:nvPr/>
        </p:nvSpPr>
        <p:spPr>
          <a:xfrm>
            <a:off x="1215887" y="132522"/>
            <a:ext cx="9760226" cy="1914939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DDAEEFBA-4072-CE81-657D-7100D313BFE7}"/>
              </a:ext>
            </a:extLst>
          </p:cNvPr>
          <p:cNvSpPr txBox="1"/>
          <p:nvPr/>
        </p:nvSpPr>
        <p:spPr>
          <a:xfrm>
            <a:off x="1547191" y="489826"/>
            <a:ext cx="10936909" cy="1200329"/>
          </a:xfrm>
          <a:prstGeom prst="rect">
            <a:avLst/>
          </a:prstGeom>
          <a:noFill/>
          <a:ln>
            <a:solidFill>
              <a:schemeClr val="accent1">
                <a:lumMod val="20000"/>
                <a:lumOff val="8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3600" dirty="0"/>
              <a:t>家庭でのインターネット利用の増加による</a:t>
            </a:r>
            <a:endParaRPr kumimoji="1" lang="en-US" altLang="ja-JP" sz="3600" dirty="0"/>
          </a:p>
          <a:p>
            <a:r>
              <a:rPr kumimoji="1" lang="ja-JP" altLang="en-US" sz="3600" dirty="0">
                <a:solidFill>
                  <a:srgbClr val="FF0000"/>
                </a:solidFill>
              </a:rPr>
              <a:t>生活の変化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8A955427-2EDC-8B3A-7569-D369E536ECC8}"/>
              </a:ext>
            </a:extLst>
          </p:cNvPr>
          <p:cNvSpPr txBox="1"/>
          <p:nvPr/>
        </p:nvSpPr>
        <p:spPr>
          <a:xfrm>
            <a:off x="2542760" y="2248740"/>
            <a:ext cx="813793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000" dirty="0"/>
              <a:t>①オンラインショッピングの普及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0526A1CA-5078-1802-DD78-5A01C19A6EC1}"/>
              </a:ext>
            </a:extLst>
          </p:cNvPr>
          <p:cNvSpPr txBox="1"/>
          <p:nvPr/>
        </p:nvSpPr>
        <p:spPr>
          <a:xfrm>
            <a:off x="2531440" y="3185923"/>
            <a:ext cx="873980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000" dirty="0"/>
              <a:t>②自宅でのリモートワークの増加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719E43DF-6F74-ACFB-1D19-D8CD3AEC3C6A}"/>
              </a:ext>
            </a:extLst>
          </p:cNvPr>
          <p:cNvSpPr txBox="1"/>
          <p:nvPr/>
        </p:nvSpPr>
        <p:spPr>
          <a:xfrm>
            <a:off x="2491960" y="4196864"/>
            <a:ext cx="721580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000" dirty="0"/>
              <a:t>③オンライン教育の拡充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EDD4273E-7A61-E976-E5EB-3B1D5CDF9F9E}"/>
              </a:ext>
            </a:extLst>
          </p:cNvPr>
          <p:cNvSpPr txBox="1"/>
          <p:nvPr/>
        </p:nvSpPr>
        <p:spPr>
          <a:xfrm>
            <a:off x="2547454" y="5219988"/>
            <a:ext cx="739029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000" dirty="0"/>
              <a:t>④エンターティメントの多様化</a:t>
            </a:r>
          </a:p>
        </p:txBody>
      </p:sp>
    </p:spTree>
    <p:extLst>
      <p:ext uri="{BB962C8B-B14F-4D97-AF65-F5344CB8AC3E}">
        <p14:creationId xmlns:p14="http://schemas.microsoft.com/office/powerpoint/2010/main" val="30928735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四角形: 角を丸くする 2">
            <a:extLst>
              <a:ext uri="{FF2B5EF4-FFF2-40B4-BE49-F238E27FC236}">
                <a16:creationId xmlns:a16="http://schemas.microsoft.com/office/drawing/2014/main" id="{A26F6E10-D99C-C75A-4980-2B9FC9E8FACE}"/>
              </a:ext>
            </a:extLst>
          </p:cNvPr>
          <p:cNvSpPr/>
          <p:nvPr/>
        </p:nvSpPr>
        <p:spPr>
          <a:xfrm>
            <a:off x="1215887" y="132522"/>
            <a:ext cx="9760226" cy="1914939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82EA1A7D-B3BF-BB6A-BC7F-F2659A951797}"/>
              </a:ext>
            </a:extLst>
          </p:cNvPr>
          <p:cNvSpPr txBox="1"/>
          <p:nvPr/>
        </p:nvSpPr>
        <p:spPr>
          <a:xfrm>
            <a:off x="3465444" y="430937"/>
            <a:ext cx="4538870" cy="707886"/>
          </a:xfrm>
          <a:prstGeom prst="rect">
            <a:avLst/>
          </a:prstGeom>
          <a:noFill/>
          <a:ln>
            <a:solidFill>
              <a:schemeClr val="accent1">
                <a:lumMod val="20000"/>
                <a:lumOff val="8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4000" dirty="0"/>
              <a:t>情報提供側の変化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D135B3DB-C636-B0CC-A3E1-0DF1696AAF67}"/>
              </a:ext>
            </a:extLst>
          </p:cNvPr>
          <p:cNvSpPr txBox="1"/>
          <p:nvPr/>
        </p:nvSpPr>
        <p:spPr>
          <a:xfrm>
            <a:off x="2001078" y="3706997"/>
            <a:ext cx="982897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000" dirty="0"/>
              <a:t>②カスタマイズされた情報提供</a:t>
            </a:r>
            <a:endParaRPr kumimoji="1" lang="en-US" altLang="ja-JP" sz="4000" dirty="0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B9CDBD64-95EC-AA39-1EBC-50CF5ED54E60}"/>
              </a:ext>
            </a:extLst>
          </p:cNvPr>
          <p:cNvSpPr txBox="1"/>
          <p:nvPr/>
        </p:nvSpPr>
        <p:spPr>
          <a:xfrm>
            <a:off x="2001077" y="5308875"/>
            <a:ext cx="1043857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000" dirty="0"/>
              <a:t>③双方向コミュニケーションの促進</a:t>
            </a:r>
            <a:endParaRPr kumimoji="1" lang="en-US" altLang="ja-JP" sz="4000" dirty="0"/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FA1F2A63-8F03-D05D-DD92-43CACF2C9995}"/>
              </a:ext>
            </a:extLst>
          </p:cNvPr>
          <p:cNvSpPr txBox="1"/>
          <p:nvPr/>
        </p:nvSpPr>
        <p:spPr>
          <a:xfrm>
            <a:off x="2064923" y="2444416"/>
            <a:ext cx="698631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000" dirty="0"/>
              <a:t>①デジタルコンテンツの充実</a:t>
            </a:r>
          </a:p>
        </p:txBody>
      </p:sp>
    </p:spTree>
    <p:extLst>
      <p:ext uri="{BB962C8B-B14F-4D97-AF65-F5344CB8AC3E}">
        <p14:creationId xmlns:p14="http://schemas.microsoft.com/office/powerpoint/2010/main" val="15900819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7D0C2A48-05F7-32DF-9798-62C48B04AD52}"/>
              </a:ext>
            </a:extLst>
          </p:cNvPr>
          <p:cNvSpPr txBox="1"/>
          <p:nvPr/>
        </p:nvSpPr>
        <p:spPr>
          <a:xfrm>
            <a:off x="1790963" y="498190"/>
            <a:ext cx="546748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800" dirty="0"/>
              <a:t>まとめ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93D88780-F07D-61F1-A977-1FD9DB462400}"/>
              </a:ext>
            </a:extLst>
          </p:cNvPr>
          <p:cNvSpPr txBox="1"/>
          <p:nvPr/>
        </p:nvSpPr>
        <p:spPr>
          <a:xfrm>
            <a:off x="1256556" y="1450237"/>
            <a:ext cx="1044014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/>
              <a:t>・インターネット普及の発展により、身近では、情報機器での</a:t>
            </a:r>
            <a:endParaRPr kumimoji="1" lang="en-US" altLang="ja-JP" sz="2800" dirty="0"/>
          </a:p>
          <a:p>
            <a:r>
              <a:rPr kumimoji="1" lang="ja-JP" altLang="en-US" sz="2800" dirty="0"/>
              <a:t>　</a:t>
            </a:r>
            <a:r>
              <a:rPr kumimoji="1" lang="en-US" altLang="ja-JP" sz="2800" dirty="0"/>
              <a:t>SNS</a:t>
            </a:r>
            <a:r>
              <a:rPr kumimoji="1" lang="ja-JP" altLang="en-US" sz="2800" dirty="0"/>
              <a:t>のコミュニケーションのやり取りや遠隔での学習やネット</a:t>
            </a:r>
            <a:endParaRPr kumimoji="1" lang="en-US" altLang="ja-JP" sz="2800" dirty="0"/>
          </a:p>
          <a:p>
            <a:r>
              <a:rPr kumimoji="1" lang="ja-JP" altLang="en-US" sz="2800" dirty="0"/>
              <a:t>　通販での買い物をする機会が増えた。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1D705307-D985-707D-A98F-C4F09B40BE8C}"/>
              </a:ext>
            </a:extLst>
          </p:cNvPr>
          <p:cNvSpPr txBox="1"/>
          <p:nvPr/>
        </p:nvSpPr>
        <p:spPr>
          <a:xfrm>
            <a:off x="1357630" y="2994382"/>
            <a:ext cx="993267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/>
              <a:t>・インターネットの普及により、メールのアプリが多様化し、　　</a:t>
            </a:r>
            <a:endParaRPr kumimoji="1" lang="en-US" altLang="ja-JP" sz="2800" dirty="0"/>
          </a:p>
          <a:p>
            <a:r>
              <a:rPr kumimoji="1" lang="ja-JP" altLang="en-US" sz="2800"/>
              <a:t>　見知らぬ人</a:t>
            </a:r>
            <a:r>
              <a:rPr kumimoji="1" lang="ja-JP" altLang="en-US" sz="2800" dirty="0"/>
              <a:t>とのやり取りや目に見えない怖さがある為、　</a:t>
            </a:r>
            <a:endParaRPr kumimoji="1" lang="en-US" altLang="ja-JP" sz="2800" dirty="0"/>
          </a:p>
          <a:p>
            <a:r>
              <a:rPr kumimoji="1" lang="ja-JP" altLang="en-US" sz="2800" dirty="0"/>
              <a:t>　そのことを気を付けながら、情報機器を扱っていかないと</a:t>
            </a:r>
            <a:endParaRPr kumimoji="1" lang="en-US" altLang="ja-JP" sz="2800" dirty="0"/>
          </a:p>
          <a:p>
            <a:r>
              <a:rPr kumimoji="1" lang="ja-JP" altLang="en-US" sz="2800" dirty="0"/>
              <a:t>　いけない。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09B8A7D7-330B-85EC-6ECE-14BE63374513}"/>
              </a:ext>
            </a:extLst>
          </p:cNvPr>
          <p:cNvSpPr txBox="1"/>
          <p:nvPr/>
        </p:nvSpPr>
        <p:spPr>
          <a:xfrm>
            <a:off x="1256556" y="4918181"/>
            <a:ext cx="964118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/>
              <a:t>・スマートフォンやタブレットなどの情報機器は、とても</a:t>
            </a:r>
            <a:endParaRPr kumimoji="1" lang="en-US" altLang="ja-JP" sz="2800" dirty="0"/>
          </a:p>
          <a:p>
            <a:r>
              <a:rPr kumimoji="1" lang="ja-JP" altLang="en-US" sz="2800" dirty="0"/>
              <a:t>　便利なものであり、情報機器は、日常生活に欠かせない</a:t>
            </a:r>
            <a:endParaRPr kumimoji="1" lang="en-US" altLang="ja-JP" sz="2800" dirty="0"/>
          </a:p>
          <a:p>
            <a:r>
              <a:rPr kumimoji="1" lang="ja-JP" altLang="en-US" sz="2800" dirty="0"/>
              <a:t>　ものである。</a:t>
            </a:r>
          </a:p>
        </p:txBody>
      </p:sp>
    </p:spTree>
    <p:extLst>
      <p:ext uri="{BB962C8B-B14F-4D97-AF65-F5344CB8AC3E}">
        <p14:creationId xmlns:p14="http://schemas.microsoft.com/office/powerpoint/2010/main" val="1193384043"/>
      </p:ext>
    </p:extLst>
  </p:cSld>
  <p:clrMapOvr>
    <a:masterClrMapping/>
  </p:clrMapOvr>
</p:sld>
</file>

<file path=ppt/theme/theme1.xml><?xml version="1.0" encoding="utf-8"?>
<a:theme xmlns:a="http://schemas.openxmlformats.org/drawingml/2006/main" name="ウィスプ">
  <a:themeElements>
    <a:clrScheme name="ウィスプ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ウィスプ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ウィスプ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953</TotalTime>
  <Words>337</Words>
  <Application>Microsoft Office PowerPoint</Application>
  <PresentationFormat>ワイド画面</PresentationFormat>
  <Paragraphs>53</Paragraphs>
  <Slides>9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9</vt:i4>
      </vt:variant>
    </vt:vector>
  </HeadingPairs>
  <TitlesOfParts>
    <vt:vector size="14" baseType="lpstr">
      <vt:lpstr>Arial</vt:lpstr>
      <vt:lpstr>Century Gothic</vt:lpstr>
      <vt:lpstr>Roboto</vt:lpstr>
      <vt:lpstr>Wingdings 3</vt:lpstr>
      <vt:lpstr>ウィスプ</vt:lpstr>
      <vt:lpstr>身の回りの情報化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彩衣 藤井</dc:creator>
  <cp:lastModifiedBy>彩衣 藤井</cp:lastModifiedBy>
  <cp:revision>22</cp:revision>
  <dcterms:created xsi:type="dcterms:W3CDTF">2025-04-10T10:20:04Z</dcterms:created>
  <dcterms:modified xsi:type="dcterms:W3CDTF">2025-04-13T07:23:02Z</dcterms:modified>
</cp:coreProperties>
</file>