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1"/>
    <p:restoredTop sz="94693"/>
  </p:normalViewPr>
  <p:slideViewPr>
    <p:cSldViewPr>
      <p:cViewPr varScale="1">
        <p:scale>
          <a:sx n="98" d="100"/>
          <a:sy n="98" d="100"/>
        </p:scale>
        <p:origin x="296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BBD7DB-2EFB-4E2F-84A8-E2CCB2BB5A69}" type="datetimeFigureOut">
              <a:rPr kumimoji="1" lang="ja-JP" altLang="en-US" smtClean="0"/>
              <a:t>2016/11/27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D89D2C-63CB-4245-AEDC-02456695A5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600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89D2C-63CB-4245-AEDC-02456695A55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969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4E9E-1F39-4F43-A232-053535EA045B}" type="datetimeFigureOut">
              <a:rPr kumimoji="1" lang="ja-JP" altLang="en-US" smtClean="0"/>
              <a:t>2016/11/27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3CA8-F2D8-47C7-A3B2-E935C89344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719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4E9E-1F39-4F43-A232-053535EA045B}" type="datetimeFigureOut">
              <a:rPr kumimoji="1" lang="ja-JP" altLang="en-US" smtClean="0"/>
              <a:t>2016/11/27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3CA8-F2D8-47C7-A3B2-E935C89344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895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4E9E-1F39-4F43-A232-053535EA045B}" type="datetimeFigureOut">
              <a:rPr kumimoji="1" lang="ja-JP" altLang="en-US" smtClean="0"/>
              <a:t>2016/11/27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3CA8-F2D8-47C7-A3B2-E935C89344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8695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4E9E-1F39-4F43-A232-053535EA045B}" type="datetimeFigureOut">
              <a:rPr kumimoji="1" lang="ja-JP" altLang="en-US" smtClean="0"/>
              <a:t>2016/11/27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3CA8-F2D8-47C7-A3B2-E935C89344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504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4E9E-1F39-4F43-A232-053535EA045B}" type="datetimeFigureOut">
              <a:rPr kumimoji="1" lang="ja-JP" altLang="en-US" smtClean="0"/>
              <a:t>2016/11/27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3CA8-F2D8-47C7-A3B2-E935C89344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520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4E9E-1F39-4F43-A232-053535EA045B}" type="datetimeFigureOut">
              <a:rPr kumimoji="1" lang="ja-JP" altLang="en-US" smtClean="0"/>
              <a:t>2016/11/27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3CA8-F2D8-47C7-A3B2-E935C89344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964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4E9E-1F39-4F43-A232-053535EA045B}" type="datetimeFigureOut">
              <a:rPr kumimoji="1" lang="ja-JP" altLang="en-US" smtClean="0"/>
              <a:t>2016/11/27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3CA8-F2D8-47C7-A3B2-E935C89344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905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4E9E-1F39-4F43-A232-053535EA045B}" type="datetimeFigureOut">
              <a:rPr kumimoji="1" lang="ja-JP" altLang="en-US" smtClean="0"/>
              <a:t>2016/11/27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3CA8-F2D8-47C7-A3B2-E935C89344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627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4E9E-1F39-4F43-A232-053535EA045B}" type="datetimeFigureOut">
              <a:rPr kumimoji="1" lang="ja-JP" altLang="en-US" smtClean="0"/>
              <a:t>2016/11/27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3CA8-F2D8-47C7-A3B2-E935C89344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30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4E9E-1F39-4F43-A232-053535EA045B}" type="datetimeFigureOut">
              <a:rPr kumimoji="1" lang="ja-JP" altLang="en-US" smtClean="0"/>
              <a:t>2016/11/27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3CA8-F2D8-47C7-A3B2-E935C89344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987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4E9E-1F39-4F43-A232-053535EA045B}" type="datetimeFigureOut">
              <a:rPr kumimoji="1" lang="ja-JP" altLang="en-US" smtClean="0"/>
              <a:t>2016/11/27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3CA8-F2D8-47C7-A3B2-E935C89344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463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14E9E-1F39-4F43-A232-053535EA045B}" type="datetimeFigureOut">
              <a:rPr kumimoji="1" lang="ja-JP" altLang="en-US" smtClean="0"/>
              <a:t>2016/11/27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63CA8-F2D8-47C7-A3B2-E935C89344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825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74158" y="183149"/>
            <a:ext cx="88569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年度文部科学省委託　「</a:t>
            </a:r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ICT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を活用した教育推進自治体応援事業」　指導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主事を対象とした</a:t>
            </a:r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校内研修リーダー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養成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研修の実践方法について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132988"/>
              </p:ext>
            </p:extLst>
          </p:nvPr>
        </p:nvGraphicFramePr>
        <p:xfrm>
          <a:off x="228365" y="465872"/>
          <a:ext cx="8820657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60146"/>
                <a:gridCol w="226171"/>
                <a:gridCol w="1593965"/>
                <a:gridCol w="218063"/>
                <a:gridCol w="1655923"/>
                <a:gridCol w="226171"/>
                <a:gridCol w="2940218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研修名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対象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連携先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学習到達目標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359245"/>
              </p:ext>
            </p:extLst>
          </p:nvPr>
        </p:nvGraphicFramePr>
        <p:xfrm>
          <a:off x="196206" y="1607364"/>
          <a:ext cx="2016224" cy="167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</a:tblGrid>
              <a:tr h="144016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216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１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856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60845"/>
              </p:ext>
            </p:extLst>
          </p:nvPr>
        </p:nvGraphicFramePr>
        <p:xfrm>
          <a:off x="2476459" y="1607364"/>
          <a:ext cx="2016224" cy="167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</a:tblGrid>
              <a:tr h="144016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216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２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856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110591"/>
              </p:ext>
            </p:extLst>
          </p:nvPr>
        </p:nvGraphicFramePr>
        <p:xfrm>
          <a:off x="4756712" y="1607364"/>
          <a:ext cx="2016224" cy="167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</a:tblGrid>
              <a:tr h="144016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216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３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856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287773"/>
              </p:ext>
            </p:extLst>
          </p:nvPr>
        </p:nvGraphicFramePr>
        <p:xfrm>
          <a:off x="7036966" y="1607364"/>
          <a:ext cx="2016224" cy="167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</a:tblGrid>
              <a:tr h="144016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216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４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856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247462"/>
              </p:ext>
            </p:extLst>
          </p:nvPr>
        </p:nvGraphicFramePr>
        <p:xfrm>
          <a:off x="192038" y="3721492"/>
          <a:ext cx="2016224" cy="167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</a:tblGrid>
              <a:tr h="144016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216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５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856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325049"/>
              </p:ext>
            </p:extLst>
          </p:nvPr>
        </p:nvGraphicFramePr>
        <p:xfrm>
          <a:off x="2472291" y="3721492"/>
          <a:ext cx="2016224" cy="167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</a:tblGrid>
              <a:tr h="144016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216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６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856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125214"/>
              </p:ext>
            </p:extLst>
          </p:nvPr>
        </p:nvGraphicFramePr>
        <p:xfrm>
          <a:off x="4752544" y="3721492"/>
          <a:ext cx="2016224" cy="167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</a:tblGrid>
              <a:tr h="144016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216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７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856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115352"/>
              </p:ext>
            </p:extLst>
          </p:nvPr>
        </p:nvGraphicFramePr>
        <p:xfrm>
          <a:off x="7032798" y="3721492"/>
          <a:ext cx="2016224" cy="167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</a:tblGrid>
              <a:tr h="144016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216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８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856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右矢印 15"/>
          <p:cNvSpPr/>
          <p:nvPr/>
        </p:nvSpPr>
        <p:spPr>
          <a:xfrm>
            <a:off x="2303900" y="2294918"/>
            <a:ext cx="144016" cy="36004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右矢印 17"/>
          <p:cNvSpPr/>
          <p:nvPr/>
        </p:nvSpPr>
        <p:spPr>
          <a:xfrm>
            <a:off x="4546402" y="2293742"/>
            <a:ext cx="144016" cy="36004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右矢印 18"/>
          <p:cNvSpPr/>
          <p:nvPr/>
        </p:nvSpPr>
        <p:spPr>
          <a:xfrm>
            <a:off x="6820942" y="2294918"/>
            <a:ext cx="144016" cy="36004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右矢印 19"/>
          <p:cNvSpPr/>
          <p:nvPr/>
        </p:nvSpPr>
        <p:spPr>
          <a:xfrm>
            <a:off x="2299732" y="4369564"/>
            <a:ext cx="144016" cy="36004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右矢印 20"/>
          <p:cNvSpPr/>
          <p:nvPr/>
        </p:nvSpPr>
        <p:spPr>
          <a:xfrm>
            <a:off x="4542234" y="4369564"/>
            <a:ext cx="144016" cy="36004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右矢印 21"/>
          <p:cNvSpPr/>
          <p:nvPr/>
        </p:nvSpPr>
        <p:spPr>
          <a:xfrm>
            <a:off x="6816774" y="4369564"/>
            <a:ext cx="144016" cy="36004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右矢印 22"/>
          <p:cNvSpPr/>
          <p:nvPr/>
        </p:nvSpPr>
        <p:spPr>
          <a:xfrm>
            <a:off x="20970" y="4369564"/>
            <a:ext cx="144016" cy="36004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029853"/>
              </p:ext>
            </p:extLst>
          </p:nvPr>
        </p:nvGraphicFramePr>
        <p:xfrm>
          <a:off x="228365" y="5960881"/>
          <a:ext cx="8800940" cy="728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0094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700" dirty="0" smtClean="0"/>
                        <a:t>研修の工夫</a:t>
                      </a:r>
                      <a:endParaRPr kumimoji="1" lang="en-US" altLang="ja-JP" sz="700" dirty="0" smtClean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000" baseline="0" dirty="0" smtClean="0"/>
                        <a:t>  </a:t>
                      </a:r>
                      <a:r>
                        <a:rPr kumimoji="1" lang="ja-JP" altLang="en-US" sz="700" dirty="0" smtClean="0"/>
                        <a:t>１．</a:t>
                      </a:r>
                      <a:endParaRPr kumimoji="1" lang="en-US" altLang="ja-JP" sz="700" dirty="0" smtClean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700" dirty="0" smtClean="0"/>
                        <a:t>　２．</a:t>
                      </a:r>
                      <a:endParaRPr kumimoji="1" lang="en-US" altLang="ja-JP" sz="700" dirty="0" smtClean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700" dirty="0" smtClean="0"/>
                        <a:t>　３</a:t>
                      </a:r>
                      <a:r>
                        <a:rPr kumimoji="1" lang="ja-JP" altLang="en-US" sz="700" dirty="0" smtClean="0"/>
                        <a:t>．</a:t>
                      </a:r>
                      <a:endParaRPr kumimoji="1" lang="en-US" altLang="ja-JP" sz="7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64986" y="912681"/>
            <a:ext cx="8871510" cy="4154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地域・学校の課題</a:t>
            </a:r>
            <a:endParaRPr kumimoji="1"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１．　　　　　　　　　　　　　　　　　　　　　　　　　　　　　　　　　　　　　　　　　　　　　　　　　　　２．</a:t>
            </a:r>
            <a:endParaRPr lang="en-US" altLang="ja-JP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３．　　　　　　　　　　　　　　　　　　　　　　　　　　　　　　　　　　　　　　　　　　　　　　　　　　　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</a:t>
            </a:r>
            <a:endParaRPr kumimoji="1" lang="ja-JP" altLang="en-US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3851920" y="5465830"/>
            <a:ext cx="4993828" cy="216024"/>
            <a:chOff x="2627784" y="5430937"/>
            <a:chExt cx="4993828" cy="216024"/>
          </a:xfrm>
        </p:grpSpPr>
        <p:sp>
          <p:nvSpPr>
            <p:cNvPr id="3" name="正方形/長方形 2"/>
            <p:cNvSpPr/>
            <p:nvPr/>
          </p:nvSpPr>
          <p:spPr>
            <a:xfrm>
              <a:off x="2627784" y="5430937"/>
              <a:ext cx="223251" cy="21602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3997132" y="5430937"/>
              <a:ext cx="223251" cy="21602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5293275" y="5484943"/>
              <a:ext cx="223251" cy="10801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6445404" y="5484943"/>
              <a:ext cx="223251" cy="108012"/>
            </a:xfrm>
            <a:prstGeom prst="rect">
              <a:avLst/>
            </a:prstGeom>
            <a:solidFill>
              <a:srgbClr val="FF0000">
                <a:alpha val="15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2958058" y="5454120"/>
              <a:ext cx="72008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00" dirty="0" smtClean="0"/>
                <a:t>通常</a:t>
              </a:r>
              <a:r>
                <a:rPr kumimoji="1" lang="ja-JP" altLang="en-US" sz="600" dirty="0" smtClean="0"/>
                <a:t>研修活動</a:t>
              </a:r>
              <a:endParaRPr kumimoji="1" lang="ja-JP" altLang="en-US" sz="600" dirty="0"/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4285164" y="5446616"/>
              <a:ext cx="93610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00" dirty="0" smtClean="0"/>
                <a:t>モジュール内容</a:t>
              </a:r>
              <a:endParaRPr kumimoji="1" lang="ja-JP" altLang="en-US" sz="600" dirty="0"/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5627334" y="5446616"/>
              <a:ext cx="81807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00" dirty="0" smtClean="0"/>
                <a:t>課題の視点</a:t>
              </a:r>
              <a:endParaRPr kumimoji="1" lang="ja-JP" altLang="en-US" sz="600" dirty="0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6803542" y="5446616"/>
              <a:ext cx="81807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00" dirty="0" smtClean="0"/>
                <a:t>評価・</a:t>
              </a:r>
              <a:r>
                <a:rPr kumimoji="1" lang="ja-JP" altLang="en-US" sz="600" dirty="0" smtClean="0"/>
                <a:t>確認</a:t>
              </a:r>
              <a:endParaRPr kumimoji="1" lang="ja-JP" altLang="en-US" sz="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1" name="テキスト ボックス 30"/>
          <p:cNvSpPr txBox="1"/>
          <p:nvPr/>
        </p:nvSpPr>
        <p:spPr>
          <a:xfrm>
            <a:off x="228365" y="1340768"/>
            <a:ext cx="212590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時間研修内での実施内容の順番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0" y="2340"/>
            <a:ext cx="83529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グループワークシート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（研修カリキュラム組み合わせ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668361" y="16906"/>
            <a:ext cx="14627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72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69</Words>
  <Application>Microsoft Macintosh PowerPoint</Application>
  <PresentationFormat>画面に合わせる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Calibri</vt:lpstr>
      <vt:lpstr>Meiryo UI</vt:lpstr>
      <vt:lpstr>ＭＳ Ｐゴシック</vt:lpstr>
      <vt:lpstr>Arial</vt:lpstr>
      <vt:lpstr>Office ​​テーマ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kuze</dc:creator>
  <cp:lastModifiedBy>久世均</cp:lastModifiedBy>
  <cp:revision>12</cp:revision>
  <cp:lastPrinted>2016-07-14T07:59:20Z</cp:lastPrinted>
  <dcterms:created xsi:type="dcterms:W3CDTF">2016-07-14T07:30:52Z</dcterms:created>
  <dcterms:modified xsi:type="dcterms:W3CDTF">2016-11-27T01:53:32Z</dcterms:modified>
</cp:coreProperties>
</file>