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6" r:id="rId6"/>
    <p:sldId id="267" r:id="rId7"/>
    <p:sldId id="268" r:id="rId8"/>
    <p:sldId id="269" r:id="rId9"/>
    <p:sldId id="270" r:id="rId10"/>
    <p:sldId id="363" r:id="rId11"/>
    <p:sldId id="364" r:id="rId12"/>
    <p:sldId id="365" r:id="rId13"/>
    <p:sldId id="291" r:id="rId14"/>
    <p:sldId id="335" r:id="rId15"/>
    <p:sldId id="336" r:id="rId16"/>
    <p:sldId id="362" r:id="rId17"/>
    <p:sldId id="327" r:id="rId18"/>
    <p:sldId id="326" r:id="rId19"/>
    <p:sldId id="332" r:id="rId20"/>
    <p:sldId id="366" r:id="rId21"/>
    <p:sldId id="367" r:id="rId22"/>
    <p:sldId id="372" r:id="rId23"/>
    <p:sldId id="368" r:id="rId24"/>
    <p:sldId id="369" r:id="rId25"/>
    <p:sldId id="370" r:id="rId26"/>
    <p:sldId id="371" r:id="rId27"/>
    <p:sldId id="373" r:id="rId28"/>
    <p:sldId id="374" r:id="rId29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0" autoAdjust="0"/>
    <p:restoredTop sz="94535"/>
  </p:normalViewPr>
  <p:slideViewPr>
    <p:cSldViewPr>
      <p:cViewPr varScale="1">
        <p:scale>
          <a:sx n="157" d="100"/>
          <a:sy n="157" d="100"/>
        </p:scale>
        <p:origin x="1348" y="11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吉澤 陽" userId="0663a076e08a7ab0" providerId="LiveId" clId="{A9B531A1-5D7D-7E4D-9D1F-61269BDFCF24}"/>
    <pc:docChg chg="undo custSel addSld delSld modSld sldOrd">
      <pc:chgData name="吉澤 陽" userId="0663a076e08a7ab0" providerId="LiveId" clId="{A9B531A1-5D7D-7E4D-9D1F-61269BDFCF24}" dt="2020-02-25T06:00:59.599" v="1613" actId="20577"/>
      <pc:docMkLst>
        <pc:docMk/>
      </pc:docMkLst>
      <pc:sldChg chg="addSp modSp">
        <pc:chgData name="吉澤 陽" userId="0663a076e08a7ab0" providerId="LiveId" clId="{A9B531A1-5D7D-7E4D-9D1F-61269BDFCF24}" dt="2020-02-25T05:59:30.320" v="1597" actId="1076"/>
        <pc:sldMkLst>
          <pc:docMk/>
          <pc:sldMk cId="2285690297" sldId="323"/>
        </pc:sldMkLst>
        <pc:spChg chg="mod">
          <ac:chgData name="吉澤 陽" userId="0663a076e08a7ab0" providerId="LiveId" clId="{A9B531A1-5D7D-7E4D-9D1F-61269BDFCF24}" dt="2020-02-25T05:59:19.207" v="1595" actId="20577"/>
          <ac:spMkLst>
            <pc:docMk/>
            <pc:sldMk cId="2285690297" sldId="323"/>
            <ac:spMk id="3" creationId="{00000000-0000-0000-0000-000000000000}"/>
          </ac:spMkLst>
        </pc:spChg>
        <pc:spChg chg="add mod">
          <ac:chgData name="吉澤 陽" userId="0663a076e08a7ab0" providerId="LiveId" clId="{A9B531A1-5D7D-7E4D-9D1F-61269BDFCF24}" dt="2020-02-25T05:58:57.858" v="1576" actId="14100"/>
          <ac:spMkLst>
            <pc:docMk/>
            <pc:sldMk cId="2285690297" sldId="323"/>
            <ac:spMk id="4" creationId="{CB2EF2BF-2696-6843-A222-4D4E1FA27BA1}"/>
          </ac:spMkLst>
        </pc:spChg>
        <pc:spChg chg="add mod">
          <ac:chgData name="吉澤 陽" userId="0663a076e08a7ab0" providerId="LiveId" clId="{A9B531A1-5D7D-7E4D-9D1F-61269BDFCF24}" dt="2020-02-25T05:59:14.128" v="1579" actId="14100"/>
          <ac:spMkLst>
            <pc:docMk/>
            <pc:sldMk cId="2285690297" sldId="323"/>
            <ac:spMk id="5" creationId="{E27E30E8-C599-8D4E-B4E8-2F23A6E15CBA}"/>
          </ac:spMkLst>
        </pc:spChg>
        <pc:spChg chg="add mod">
          <ac:chgData name="吉澤 陽" userId="0663a076e08a7ab0" providerId="LiveId" clId="{A9B531A1-5D7D-7E4D-9D1F-61269BDFCF24}" dt="2020-02-25T05:59:30.320" v="1597" actId="1076"/>
          <ac:spMkLst>
            <pc:docMk/>
            <pc:sldMk cId="2285690297" sldId="323"/>
            <ac:spMk id="6" creationId="{04551B13-405F-8946-BDBA-A3D98EABE9E2}"/>
          </ac:spMkLst>
        </pc:spChg>
      </pc:sldChg>
      <pc:sldChg chg="modSp">
        <pc:chgData name="吉澤 陽" userId="0663a076e08a7ab0" providerId="LiveId" clId="{A9B531A1-5D7D-7E4D-9D1F-61269BDFCF24}" dt="2020-02-25T06:00:59.599" v="1613" actId="20577"/>
        <pc:sldMkLst>
          <pc:docMk/>
          <pc:sldMk cId="2737701101" sldId="330"/>
        </pc:sldMkLst>
        <pc:graphicFrameChg chg="mod">
          <ac:chgData name="吉澤 陽" userId="0663a076e08a7ab0" providerId="LiveId" clId="{A9B531A1-5D7D-7E4D-9D1F-61269BDFCF24}" dt="2020-02-25T06:00:59.599" v="1613" actId="20577"/>
          <ac:graphicFrameMkLst>
            <pc:docMk/>
            <pc:sldMk cId="2737701101" sldId="330"/>
            <ac:graphicFrameMk id="7" creationId="{00000000-0000-0000-0000-000000000000}"/>
          </ac:graphicFrameMkLst>
        </pc:graphicFrameChg>
      </pc:sldChg>
      <pc:sldChg chg="delSp modSp delAnim modAnim">
        <pc:chgData name="吉澤 陽" userId="0663a076e08a7ab0" providerId="LiveId" clId="{A9B531A1-5D7D-7E4D-9D1F-61269BDFCF24}" dt="2020-02-24T08:26:27.156" v="16"/>
        <pc:sldMkLst>
          <pc:docMk/>
          <pc:sldMk cId="2483923621" sldId="335"/>
        </pc:sldMkLst>
        <pc:spChg chg="mod">
          <ac:chgData name="吉澤 陽" userId="0663a076e08a7ab0" providerId="LiveId" clId="{A9B531A1-5D7D-7E4D-9D1F-61269BDFCF24}" dt="2020-02-24T08:26:20.843" v="10" actId="20577"/>
          <ac:spMkLst>
            <pc:docMk/>
            <pc:sldMk cId="2483923621" sldId="335"/>
            <ac:spMk id="8" creationId="{00000000-0000-0000-0000-000000000000}"/>
          </ac:spMkLst>
        </pc:spChg>
        <pc:spChg chg="del mod">
          <ac:chgData name="吉澤 陽" userId="0663a076e08a7ab0" providerId="LiveId" clId="{A9B531A1-5D7D-7E4D-9D1F-61269BDFCF24}" dt="2020-02-24T08:26:27.156" v="16"/>
          <ac:spMkLst>
            <pc:docMk/>
            <pc:sldMk cId="2483923621" sldId="335"/>
            <ac:spMk id="11" creationId="{00000000-0000-0000-0000-000000000000}"/>
          </ac:spMkLst>
        </pc:spChg>
      </pc:sldChg>
      <pc:sldChg chg="modSp">
        <pc:chgData name="吉澤 陽" userId="0663a076e08a7ab0" providerId="LiveId" clId="{A9B531A1-5D7D-7E4D-9D1F-61269BDFCF24}" dt="2020-02-24T08:26:35.826" v="27" actId="20577"/>
        <pc:sldMkLst>
          <pc:docMk/>
          <pc:sldMk cId="3983174953" sldId="336"/>
        </pc:sldMkLst>
        <pc:spChg chg="mod">
          <ac:chgData name="吉澤 陽" userId="0663a076e08a7ab0" providerId="LiveId" clId="{A9B531A1-5D7D-7E4D-9D1F-61269BDFCF24}" dt="2020-02-24T08:26:35.826" v="27" actId="20577"/>
          <ac:spMkLst>
            <pc:docMk/>
            <pc:sldMk cId="3983174953" sldId="336"/>
            <ac:spMk id="6" creationId="{00000000-0000-0000-0000-000000000000}"/>
          </ac:spMkLst>
        </pc:spChg>
      </pc:sldChg>
      <pc:sldChg chg="modSp">
        <pc:chgData name="吉澤 陽" userId="0663a076e08a7ab0" providerId="LiveId" clId="{A9B531A1-5D7D-7E4D-9D1F-61269BDFCF24}" dt="2020-02-24T08:28:04.987" v="33" actId="1076"/>
        <pc:sldMkLst>
          <pc:docMk/>
          <pc:sldMk cId="1571855994" sldId="341"/>
        </pc:sldMkLst>
        <pc:spChg chg="mod">
          <ac:chgData name="吉澤 陽" userId="0663a076e08a7ab0" providerId="LiveId" clId="{A9B531A1-5D7D-7E4D-9D1F-61269BDFCF24}" dt="2020-02-24T08:28:04.987" v="33" actId="1076"/>
          <ac:spMkLst>
            <pc:docMk/>
            <pc:sldMk cId="1571855994" sldId="341"/>
            <ac:spMk id="2" creationId="{FF1BF27A-42C3-554B-B27C-AA2231A10D9C}"/>
          </ac:spMkLst>
        </pc:spChg>
        <pc:spChg chg="mod">
          <ac:chgData name="吉澤 陽" userId="0663a076e08a7ab0" providerId="LiveId" clId="{A9B531A1-5D7D-7E4D-9D1F-61269BDFCF24}" dt="2020-02-24T08:27:37.340" v="32" actId="1076"/>
          <ac:spMkLst>
            <pc:docMk/>
            <pc:sldMk cId="1571855994" sldId="341"/>
            <ac:spMk id="10" creationId="{DCFD580C-A001-1F44-8059-0EA226886815}"/>
          </ac:spMkLst>
        </pc:spChg>
        <pc:spChg chg="mod">
          <ac:chgData name="吉澤 陽" userId="0663a076e08a7ab0" providerId="LiveId" clId="{A9B531A1-5D7D-7E4D-9D1F-61269BDFCF24}" dt="2020-02-24T08:27:17.066" v="30" actId="1076"/>
          <ac:spMkLst>
            <pc:docMk/>
            <pc:sldMk cId="1571855994" sldId="341"/>
            <ac:spMk id="11" creationId="{0B5CC8B6-043E-0F40-A8C1-464EEAAAC301}"/>
          </ac:spMkLst>
        </pc:spChg>
      </pc:sldChg>
      <pc:sldChg chg="addSp delSp delAnim modAnim">
        <pc:chgData name="吉澤 陽" userId="0663a076e08a7ab0" providerId="LiveId" clId="{A9B531A1-5D7D-7E4D-9D1F-61269BDFCF24}" dt="2020-02-24T08:29:24.345" v="37" actId="478"/>
        <pc:sldMkLst>
          <pc:docMk/>
          <pc:sldMk cId="2339905717" sldId="351"/>
        </pc:sldMkLst>
        <pc:spChg chg="del">
          <ac:chgData name="吉澤 陽" userId="0663a076e08a7ab0" providerId="LiveId" clId="{A9B531A1-5D7D-7E4D-9D1F-61269BDFCF24}" dt="2020-02-24T08:29:17.578" v="35" actId="478"/>
          <ac:spMkLst>
            <pc:docMk/>
            <pc:sldMk cId="2339905717" sldId="351"/>
            <ac:spMk id="10" creationId="{520DC559-3D50-E74E-B4E2-7AF9A19E10D9}"/>
          </ac:spMkLst>
        </pc:spChg>
        <pc:spChg chg="del">
          <ac:chgData name="吉澤 陽" userId="0663a076e08a7ab0" providerId="LiveId" clId="{A9B531A1-5D7D-7E4D-9D1F-61269BDFCF24}" dt="2020-02-24T08:29:21.458" v="36" actId="478"/>
          <ac:spMkLst>
            <pc:docMk/>
            <pc:sldMk cId="2339905717" sldId="351"/>
            <ac:spMk id="11" creationId="{D22F1AD6-2909-4E45-AC7D-D6B419B83887}"/>
          </ac:spMkLst>
        </pc:spChg>
        <pc:spChg chg="del">
          <ac:chgData name="吉澤 陽" userId="0663a076e08a7ab0" providerId="LiveId" clId="{A9B531A1-5D7D-7E4D-9D1F-61269BDFCF24}" dt="2020-02-24T08:29:24.345" v="37" actId="478"/>
          <ac:spMkLst>
            <pc:docMk/>
            <pc:sldMk cId="2339905717" sldId="351"/>
            <ac:spMk id="12" creationId="{8DAE73BD-2613-0645-8174-B5EFD3904013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3" creationId="{1983F64B-6576-284F-BD59-23ED44284E6D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4" creationId="{7B7A8344-59D1-1A40-91E6-2DF3FBF6E65B}"/>
          </ac:spMkLst>
        </pc:spChg>
        <pc:spChg chg="add">
          <ac:chgData name="吉澤 陽" userId="0663a076e08a7ab0" providerId="LiveId" clId="{A9B531A1-5D7D-7E4D-9D1F-61269BDFCF24}" dt="2020-02-24T08:29:14.842" v="34"/>
          <ac:spMkLst>
            <pc:docMk/>
            <pc:sldMk cId="2339905717" sldId="351"/>
            <ac:spMk id="15" creationId="{76D10A9C-E329-0846-A26B-33FF7A4F36E4}"/>
          </ac:spMkLst>
        </pc:spChg>
      </pc:sldChg>
      <pc:sldChg chg="addSp delSp addAnim delAnim modAnim">
        <pc:chgData name="吉澤 陽" userId="0663a076e08a7ab0" providerId="LiveId" clId="{A9B531A1-5D7D-7E4D-9D1F-61269BDFCF24}" dt="2020-02-24T08:29:37.888" v="43" actId="478"/>
        <pc:sldMkLst>
          <pc:docMk/>
          <pc:sldMk cId="1428399081" sldId="352"/>
        </pc:sldMkLst>
        <pc:spChg chg="del">
          <ac:chgData name="吉澤 陽" userId="0663a076e08a7ab0" providerId="LiveId" clId="{A9B531A1-5D7D-7E4D-9D1F-61269BDFCF24}" dt="2020-02-24T08:29:31.746" v="39" actId="478"/>
          <ac:spMkLst>
            <pc:docMk/>
            <pc:sldMk cId="1428399081" sldId="352"/>
            <ac:spMk id="10" creationId="{0351E94D-6130-104D-9CD1-530336AFAB2D}"/>
          </ac:spMkLst>
        </pc:spChg>
        <pc:spChg chg="del">
          <ac:chgData name="吉澤 陽" userId="0663a076e08a7ab0" providerId="LiveId" clId="{A9B531A1-5D7D-7E4D-9D1F-61269BDFCF24}" dt="2020-02-24T08:29:32.772" v="40" actId="478"/>
          <ac:spMkLst>
            <pc:docMk/>
            <pc:sldMk cId="1428399081" sldId="352"/>
            <ac:spMk id="11" creationId="{4A371EB0-7D1E-3E48-88CF-2BB831C5D978}"/>
          </ac:spMkLst>
        </pc:spChg>
        <pc:spChg chg="del">
          <ac:chgData name="吉澤 陽" userId="0663a076e08a7ab0" providerId="LiveId" clId="{A9B531A1-5D7D-7E4D-9D1F-61269BDFCF24}" dt="2020-02-24T08:29:37.888" v="43" actId="478"/>
          <ac:spMkLst>
            <pc:docMk/>
            <pc:sldMk cId="1428399081" sldId="352"/>
            <ac:spMk id="12" creationId="{2F54E719-5C27-2B4D-BA16-057A2F773790}"/>
          </ac:spMkLst>
        </pc:spChg>
        <pc:spChg chg="add">
          <ac:chgData name="吉澤 陽" userId="0663a076e08a7ab0" providerId="LiveId" clId="{A9B531A1-5D7D-7E4D-9D1F-61269BDFCF24}" dt="2020-02-24T08:29:28.732" v="38"/>
          <ac:spMkLst>
            <pc:docMk/>
            <pc:sldMk cId="1428399081" sldId="352"/>
            <ac:spMk id="13" creationId="{0548BBF8-D683-7F4C-8772-83A6493C5623}"/>
          </ac:spMkLst>
        </pc:spChg>
        <pc:spChg chg="add">
          <ac:chgData name="吉澤 陽" userId="0663a076e08a7ab0" providerId="LiveId" clId="{A9B531A1-5D7D-7E4D-9D1F-61269BDFCF24}" dt="2020-02-24T08:29:28.732" v="38"/>
          <ac:spMkLst>
            <pc:docMk/>
            <pc:sldMk cId="1428399081" sldId="352"/>
            <ac:spMk id="14" creationId="{92CB4902-115E-064F-AEC6-F5E5A4CF614A}"/>
          </ac:spMkLst>
        </pc:spChg>
        <pc:spChg chg="add del">
          <ac:chgData name="吉澤 陽" userId="0663a076e08a7ab0" providerId="LiveId" clId="{A9B531A1-5D7D-7E4D-9D1F-61269BDFCF24}" dt="2020-02-24T08:29:35.899" v="42" actId="478"/>
          <ac:spMkLst>
            <pc:docMk/>
            <pc:sldMk cId="1428399081" sldId="352"/>
            <ac:spMk id="15" creationId="{FB941F70-C3A1-2F4E-8F22-C2C2922CC550}"/>
          </ac:spMkLst>
        </pc:spChg>
      </pc:sldChg>
      <pc:sldChg chg="modSp">
        <pc:chgData name="吉澤 陽" userId="0663a076e08a7ab0" providerId="LiveId" clId="{A9B531A1-5D7D-7E4D-9D1F-61269BDFCF24}" dt="2020-02-24T09:34:07.396" v="1529" actId="13926"/>
        <pc:sldMkLst>
          <pc:docMk/>
          <pc:sldMk cId="2346915318" sldId="370"/>
        </pc:sldMkLst>
        <pc:spChg chg="mod">
          <ac:chgData name="吉澤 陽" userId="0663a076e08a7ab0" providerId="LiveId" clId="{A9B531A1-5D7D-7E4D-9D1F-61269BDFCF24}" dt="2020-02-24T09:34:07.396" v="1529" actId="13926"/>
          <ac:spMkLst>
            <pc:docMk/>
            <pc:sldMk cId="2346915318" sldId="370"/>
            <ac:spMk id="8" creationId="{A9006692-7DD1-BE4D-96D5-D66385A87DC9}"/>
          </ac:spMkLst>
        </pc:spChg>
      </pc:sldChg>
      <pc:sldChg chg="modSp">
        <pc:chgData name="吉澤 陽" userId="0663a076e08a7ab0" providerId="LiveId" clId="{A9B531A1-5D7D-7E4D-9D1F-61269BDFCF24}" dt="2020-02-24T09:34:19.953" v="1531" actId="13926"/>
        <pc:sldMkLst>
          <pc:docMk/>
          <pc:sldMk cId="2194476018" sldId="371"/>
        </pc:sldMkLst>
        <pc:spChg chg="mod">
          <ac:chgData name="吉澤 陽" userId="0663a076e08a7ab0" providerId="LiveId" clId="{A9B531A1-5D7D-7E4D-9D1F-61269BDFCF24}" dt="2020-02-24T09:34:19.953" v="1531" actId="13926"/>
          <ac:spMkLst>
            <pc:docMk/>
            <pc:sldMk cId="2194476018" sldId="371"/>
            <ac:spMk id="8" creationId="{A9006692-7DD1-BE4D-96D5-D66385A87DC9}"/>
          </ac:spMkLst>
        </pc:spChg>
      </pc:sldChg>
      <pc:sldChg chg="addSp delSp modSp add ord">
        <pc:chgData name="吉澤 陽" userId="0663a076e08a7ab0" providerId="LiveId" clId="{A9B531A1-5D7D-7E4D-9D1F-61269BDFCF24}" dt="2020-02-24T09:19:20.358" v="1229"/>
        <pc:sldMkLst>
          <pc:docMk/>
          <pc:sldMk cId="2282337084" sldId="373"/>
        </pc:sldMkLst>
        <pc:spChg chg="mod">
          <ac:chgData name="吉澤 陽" userId="0663a076e08a7ab0" providerId="LiveId" clId="{A9B531A1-5D7D-7E4D-9D1F-61269BDFCF24}" dt="2020-02-24T08:48:22.173" v="337" actId="255"/>
          <ac:spMkLst>
            <pc:docMk/>
            <pc:sldMk cId="2282337084" sldId="373"/>
            <ac:spMk id="4" creationId="{00000000-0000-0000-0000-000000000000}"/>
          </ac:spMkLst>
        </pc:spChg>
        <pc:graphicFrameChg chg="add mod modGraphic">
          <ac:chgData name="吉澤 陽" userId="0663a076e08a7ab0" providerId="LiveId" clId="{A9B531A1-5D7D-7E4D-9D1F-61269BDFCF24}" dt="2020-02-24T09:08:41.642" v="949" actId="20577"/>
          <ac:graphicFrameMkLst>
            <pc:docMk/>
            <pc:sldMk cId="2282337084" sldId="373"/>
            <ac:graphicFrameMk id="5" creationId="{5052D5EF-EBCB-4748-B02C-DA39E10F57DC}"/>
          </ac:graphicFrameMkLst>
        </pc:graphicFrameChg>
        <pc:graphicFrameChg chg="mod modGraphic">
          <ac:chgData name="吉澤 陽" userId="0663a076e08a7ab0" providerId="LiveId" clId="{A9B531A1-5D7D-7E4D-9D1F-61269BDFCF24}" dt="2020-02-24T09:08:39.722" v="948" actId="20577"/>
          <ac:graphicFrameMkLst>
            <pc:docMk/>
            <pc:sldMk cId="2282337084" sldId="373"/>
            <ac:graphicFrameMk id="6" creationId="{00000000-0000-0000-0000-000000000000}"/>
          </ac:graphicFrameMkLst>
        </pc:graphicFrameChg>
        <pc:graphicFrameChg chg="del">
          <ac:chgData name="吉澤 陽" userId="0663a076e08a7ab0" providerId="LiveId" clId="{A9B531A1-5D7D-7E4D-9D1F-61269BDFCF24}" dt="2020-02-24T08:49:42.885" v="340" actId="478"/>
          <ac:graphicFrameMkLst>
            <pc:docMk/>
            <pc:sldMk cId="2282337084" sldId="373"/>
            <ac:graphicFrameMk id="7" creationId="{00000000-0000-0000-0000-000000000000}"/>
          </ac:graphicFrameMkLst>
        </pc:graphicFrameChg>
        <pc:graphicFrameChg chg="add mod modGraphic">
          <ac:chgData name="吉澤 陽" userId="0663a076e08a7ab0" providerId="LiveId" clId="{A9B531A1-5D7D-7E4D-9D1F-61269BDFCF24}" dt="2020-02-24T09:08:47.694" v="950" actId="255"/>
          <ac:graphicFrameMkLst>
            <pc:docMk/>
            <pc:sldMk cId="2282337084" sldId="373"/>
            <ac:graphicFrameMk id="8" creationId="{4C93F513-503F-BA4D-907E-7318D867DF58}"/>
          </ac:graphicFrameMkLst>
        </pc:graphicFrameChg>
        <pc:graphicFrameChg chg="add mod modGraphic">
          <ac:chgData name="吉澤 陽" userId="0663a076e08a7ab0" providerId="LiveId" clId="{A9B531A1-5D7D-7E4D-9D1F-61269BDFCF24}" dt="2020-02-24T09:14:12.450" v="1228" actId="20577"/>
          <ac:graphicFrameMkLst>
            <pc:docMk/>
            <pc:sldMk cId="2282337084" sldId="373"/>
            <ac:graphicFrameMk id="9" creationId="{6B5848D6-1997-304D-87A4-95050F0F8B2B}"/>
          </ac:graphicFrameMkLst>
        </pc:graphicFrameChg>
      </pc:sldChg>
      <pc:sldChg chg="addSp delSp modSp add ord">
        <pc:chgData name="吉澤 陽" userId="0663a076e08a7ab0" providerId="LiveId" clId="{A9B531A1-5D7D-7E4D-9D1F-61269BDFCF24}" dt="2020-02-24T09:24:52.740" v="1368" actId="20577"/>
        <pc:sldMkLst>
          <pc:docMk/>
          <pc:sldMk cId="2112615094" sldId="374"/>
        </pc:sldMkLst>
        <pc:spChg chg="mod">
          <ac:chgData name="吉澤 陽" userId="0663a076e08a7ab0" providerId="LiveId" clId="{A9B531A1-5D7D-7E4D-9D1F-61269BDFCF24}" dt="2020-02-24T09:22:41.621" v="1302" actId="207"/>
          <ac:spMkLst>
            <pc:docMk/>
            <pc:sldMk cId="2112615094" sldId="374"/>
            <ac:spMk id="4" creationId="{00000000-0000-0000-0000-000000000000}"/>
          </ac:spMkLst>
        </pc:spChg>
        <pc:graphicFrameChg chg="add del mod modGraphic">
          <ac:chgData name="吉澤 陽" userId="0663a076e08a7ab0" providerId="LiveId" clId="{A9B531A1-5D7D-7E4D-9D1F-61269BDFCF24}" dt="2020-02-24T09:24:52.740" v="1368" actId="20577"/>
          <ac:graphicFrameMkLst>
            <pc:docMk/>
            <pc:sldMk cId="2112615094" sldId="374"/>
            <ac:graphicFrameMk id="6" creationId="{00000000-0000-0000-0000-000000000000}"/>
          </ac:graphicFrameMkLst>
        </pc:graphicFrameChg>
        <pc:graphicFrameChg chg="del">
          <ac:chgData name="吉澤 陽" userId="0663a076e08a7ab0" providerId="LiveId" clId="{A9B531A1-5D7D-7E4D-9D1F-61269BDFCF24}" dt="2020-02-24T09:20:42.899" v="1288" actId="478"/>
          <ac:graphicFrameMkLst>
            <pc:docMk/>
            <pc:sldMk cId="2112615094" sldId="374"/>
            <ac:graphicFrameMk id="7" creationId="{00000000-0000-0000-0000-000000000000}"/>
          </ac:graphicFrameMkLst>
        </pc:graphicFrameChg>
      </pc:sldChg>
      <pc:sldChg chg="add del">
        <pc:chgData name="吉澤 陽" userId="0663a076e08a7ab0" providerId="LiveId" clId="{A9B531A1-5D7D-7E4D-9D1F-61269BDFCF24}" dt="2020-02-24T09:26:21.956" v="1370"/>
        <pc:sldMkLst>
          <pc:docMk/>
          <pc:sldMk cId="2310897592" sldId="375"/>
        </pc:sldMkLst>
      </pc:sldChg>
      <pc:sldChg chg="addSp modSp add">
        <pc:chgData name="吉澤 陽" userId="0663a076e08a7ab0" providerId="LiveId" clId="{A9B531A1-5D7D-7E4D-9D1F-61269BDFCF24}" dt="2020-02-24T09:36:33.452" v="1533" actId="20577"/>
        <pc:sldMkLst>
          <pc:docMk/>
          <pc:sldMk cId="2934377337" sldId="375"/>
        </pc:sldMkLst>
        <pc:spChg chg="mod">
          <ac:chgData name="吉澤 陽" userId="0663a076e08a7ab0" providerId="LiveId" clId="{A9B531A1-5D7D-7E4D-9D1F-61269BDFCF24}" dt="2020-02-24T09:29:27.207" v="1428" actId="1076"/>
          <ac:spMkLst>
            <pc:docMk/>
            <pc:sldMk cId="2934377337" sldId="375"/>
            <ac:spMk id="3" creationId="{EDA78A62-ADD2-344F-A683-8CBF03358880}"/>
          </ac:spMkLst>
        </pc:spChg>
        <pc:spChg chg="add mod">
          <ac:chgData name="吉澤 陽" userId="0663a076e08a7ab0" providerId="LiveId" clId="{A9B531A1-5D7D-7E4D-9D1F-61269BDFCF24}" dt="2020-02-24T09:36:33.452" v="1533" actId="20577"/>
          <ac:spMkLst>
            <pc:docMk/>
            <pc:sldMk cId="2934377337" sldId="375"/>
            <ac:spMk id="4" creationId="{E9FAE1D5-1342-9140-A13B-2AC147041A9F}"/>
          </ac:spMkLst>
        </pc:spChg>
      </pc:sldChg>
      <pc:sldChg chg="add del">
        <pc:chgData name="吉澤 陽" userId="0663a076e08a7ab0" providerId="LiveId" clId="{A9B531A1-5D7D-7E4D-9D1F-61269BDFCF24}" dt="2020-02-24T09:26:26.209" v="1372"/>
        <pc:sldMkLst>
          <pc:docMk/>
          <pc:sldMk cId="2950367409" sldId="375"/>
        </pc:sldMkLst>
      </pc:sldChg>
      <pc:sldChg chg="add del">
        <pc:chgData name="吉澤 陽" userId="0663a076e08a7ab0" providerId="LiveId" clId="{A9B531A1-5D7D-7E4D-9D1F-61269BDFCF24}" dt="2020-02-24T09:26:31.530" v="1374"/>
        <pc:sldMkLst>
          <pc:docMk/>
          <pc:sldMk cId="3464748589" sldId="3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52F58-32B2-3749-B490-BBC868624B03}" type="doc">
      <dgm:prSet loTypeId="urn:microsoft.com/office/officeart/2005/8/layout/chevron1" loCatId="" qsTypeId="urn:microsoft.com/office/officeart/2005/8/quickstyle/simple1" qsCatId="simple" csTypeId="urn:microsoft.com/office/officeart/2005/8/colors/accent3_2" csCatId="accent3" phldr="1"/>
      <dgm:spPr/>
    </dgm:pt>
    <dgm:pt modelId="{5CDB3B37-2071-0C46-A9AF-4597FA8E4D40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課題</a:t>
          </a:r>
        </a:p>
      </dgm:t>
    </dgm:pt>
    <dgm:pt modelId="{C72D4BCF-9A9C-C348-815F-D6401162E793}" type="parTrans" cxnId="{4F47B1D0-5D9C-734A-98E6-A4B071D1C01F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EE7F9EFC-C6BF-A24D-B193-C804CA5DEEA8}" type="sibTrans" cxnId="{4F47B1D0-5D9C-734A-98E6-A4B071D1C01F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FB814D24-2963-C14F-A96A-E6E0E4080200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原因</a:t>
          </a:r>
        </a:p>
      </dgm:t>
    </dgm:pt>
    <dgm:pt modelId="{40051438-A556-0A4D-8405-A3F9FEEA1D81}" type="parTrans" cxnId="{043B75A1-80EB-B647-991E-BE6981339F96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BE0DA08-7D9F-824A-8937-8FAAB8147D1E}" type="sibTrans" cxnId="{043B75A1-80EB-B647-991E-BE6981339F96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20C36EA8-6B8B-3B45-9BB2-B13E52628EBD}">
      <dgm:prSet phldrT="[テキスト]" custT="1"/>
      <dgm:spPr>
        <a:solidFill>
          <a:srgbClr val="002060"/>
        </a:solidFill>
      </dgm:spPr>
      <dgm:t>
        <a:bodyPr lIns="144000" anchor="ctr" anchorCtr="1"/>
        <a:lstStyle/>
        <a:p>
          <a:r>
            <a:rPr kumimoji="1" lang="ja-JP" altLang="en-US" sz="3200">
              <a:latin typeface="Meiryo" panose="020B0604030504040204" pitchFamily="34" charset="-128"/>
              <a:ea typeface="Meiryo" panose="020B0604030504040204" pitchFamily="34" charset="-128"/>
            </a:rPr>
            <a:t>解決策</a:t>
          </a:r>
        </a:p>
      </dgm:t>
    </dgm:pt>
    <dgm:pt modelId="{25216A58-D1A3-9C40-B608-D009B3273B0A}" type="parTrans" cxnId="{0941A31E-261E-A249-932D-07B54259373C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C5311340-B464-1342-83F8-5271ECAE6F62}" type="sibTrans" cxnId="{0941A31E-261E-A249-932D-07B54259373C}">
      <dgm:prSet/>
      <dgm:spPr/>
      <dgm:t>
        <a:bodyPr/>
        <a:lstStyle/>
        <a:p>
          <a:endParaRPr kumimoji="1" lang="ja-JP" altLang="en-US" sz="3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D1D7F4B3-F4BA-1E4F-B98A-62CFBB5E4AD1}" type="pres">
      <dgm:prSet presAssocID="{8D552F58-32B2-3749-B490-BBC868624B03}" presName="Name0" presStyleCnt="0">
        <dgm:presLayoutVars>
          <dgm:dir/>
          <dgm:animLvl val="lvl"/>
          <dgm:resizeHandles val="exact"/>
        </dgm:presLayoutVars>
      </dgm:prSet>
      <dgm:spPr/>
    </dgm:pt>
    <dgm:pt modelId="{22C93856-F1F4-474D-BBE1-3FC568DFE0F2}" type="pres">
      <dgm:prSet presAssocID="{5CDB3B37-2071-0C46-A9AF-4597FA8E4D40}" presName="parTxOnly" presStyleLbl="node1" presStyleIdx="0" presStyleCnt="3">
        <dgm:presLayoutVars>
          <dgm:chMax val="0"/>
          <dgm:chPref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kumimoji="1" lang="ja-JP" altLang="en-US"/>
        </a:p>
      </dgm:t>
    </dgm:pt>
    <dgm:pt modelId="{51816DF8-21BD-D343-AE47-CB2DD433318E}" type="pres">
      <dgm:prSet presAssocID="{EE7F9EFC-C6BF-A24D-B193-C804CA5DEEA8}" presName="parTxOnlySpace" presStyleCnt="0"/>
      <dgm:spPr/>
    </dgm:pt>
    <dgm:pt modelId="{D5CA6999-AED0-6144-875A-075A7FA9D9C4}" type="pres">
      <dgm:prSet presAssocID="{FB814D24-2963-C14F-A96A-E6E0E40802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8EBD00A-B289-E540-AD8D-FDCCB6D828FB}" type="pres">
      <dgm:prSet presAssocID="{4BE0DA08-7D9F-824A-8937-8FAAB8147D1E}" presName="parTxOnlySpace" presStyleCnt="0"/>
      <dgm:spPr/>
    </dgm:pt>
    <dgm:pt modelId="{9C264669-90EF-E740-8145-14BAAFD16916}" type="pres">
      <dgm:prSet presAssocID="{20C36EA8-6B8B-3B45-9BB2-B13E52628EB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43B75A1-80EB-B647-991E-BE6981339F96}" srcId="{8D552F58-32B2-3749-B490-BBC868624B03}" destId="{FB814D24-2963-C14F-A96A-E6E0E4080200}" srcOrd="1" destOrd="0" parTransId="{40051438-A556-0A4D-8405-A3F9FEEA1D81}" sibTransId="{4BE0DA08-7D9F-824A-8937-8FAAB8147D1E}"/>
    <dgm:cxn modelId="{19154CFF-4099-1B46-9873-0D59D2D28829}" type="presOf" srcId="{5CDB3B37-2071-0C46-A9AF-4597FA8E4D40}" destId="{22C93856-F1F4-474D-BBE1-3FC568DFE0F2}" srcOrd="0" destOrd="0" presId="urn:microsoft.com/office/officeart/2005/8/layout/chevron1"/>
    <dgm:cxn modelId="{76A0B3C0-6DF4-7E4D-BDE6-9ABE50CE6764}" type="presOf" srcId="{20C36EA8-6B8B-3B45-9BB2-B13E52628EBD}" destId="{9C264669-90EF-E740-8145-14BAAFD16916}" srcOrd="0" destOrd="0" presId="urn:microsoft.com/office/officeart/2005/8/layout/chevron1"/>
    <dgm:cxn modelId="{0941A31E-261E-A249-932D-07B54259373C}" srcId="{8D552F58-32B2-3749-B490-BBC868624B03}" destId="{20C36EA8-6B8B-3B45-9BB2-B13E52628EBD}" srcOrd="2" destOrd="0" parTransId="{25216A58-D1A3-9C40-B608-D009B3273B0A}" sibTransId="{C5311340-B464-1342-83F8-5271ECAE6F62}"/>
    <dgm:cxn modelId="{4F47B1D0-5D9C-734A-98E6-A4B071D1C01F}" srcId="{8D552F58-32B2-3749-B490-BBC868624B03}" destId="{5CDB3B37-2071-0C46-A9AF-4597FA8E4D40}" srcOrd="0" destOrd="0" parTransId="{C72D4BCF-9A9C-C348-815F-D6401162E793}" sibTransId="{EE7F9EFC-C6BF-A24D-B193-C804CA5DEEA8}"/>
    <dgm:cxn modelId="{372A42E2-BD3A-D04E-A48C-05D27F367787}" type="presOf" srcId="{FB814D24-2963-C14F-A96A-E6E0E4080200}" destId="{D5CA6999-AED0-6144-875A-075A7FA9D9C4}" srcOrd="0" destOrd="0" presId="urn:microsoft.com/office/officeart/2005/8/layout/chevron1"/>
    <dgm:cxn modelId="{4F71FA20-EF53-DD4D-BBD7-C0B04240FC67}" type="presOf" srcId="{8D552F58-32B2-3749-B490-BBC868624B03}" destId="{D1D7F4B3-F4BA-1E4F-B98A-62CFBB5E4AD1}" srcOrd="0" destOrd="0" presId="urn:microsoft.com/office/officeart/2005/8/layout/chevron1"/>
    <dgm:cxn modelId="{58C14E11-D62A-9A4C-9C6C-E56190CE8CE6}" type="presParOf" srcId="{D1D7F4B3-F4BA-1E4F-B98A-62CFBB5E4AD1}" destId="{22C93856-F1F4-474D-BBE1-3FC568DFE0F2}" srcOrd="0" destOrd="0" presId="urn:microsoft.com/office/officeart/2005/8/layout/chevron1"/>
    <dgm:cxn modelId="{03F82B30-67F6-6148-A69B-C3339AB173C2}" type="presParOf" srcId="{D1D7F4B3-F4BA-1E4F-B98A-62CFBB5E4AD1}" destId="{51816DF8-21BD-D343-AE47-CB2DD433318E}" srcOrd="1" destOrd="0" presId="urn:microsoft.com/office/officeart/2005/8/layout/chevron1"/>
    <dgm:cxn modelId="{7FB800C0-3ED8-9D48-BB34-0EBCCEB2FB28}" type="presParOf" srcId="{D1D7F4B3-F4BA-1E4F-B98A-62CFBB5E4AD1}" destId="{D5CA6999-AED0-6144-875A-075A7FA9D9C4}" srcOrd="2" destOrd="0" presId="urn:microsoft.com/office/officeart/2005/8/layout/chevron1"/>
    <dgm:cxn modelId="{8EE9AC4C-CE42-FA48-9268-EF1E6822A452}" type="presParOf" srcId="{D1D7F4B3-F4BA-1E4F-B98A-62CFBB5E4AD1}" destId="{18EBD00A-B289-E540-AD8D-FDCCB6D828FB}" srcOrd="3" destOrd="0" presId="urn:microsoft.com/office/officeart/2005/8/layout/chevron1"/>
    <dgm:cxn modelId="{54038AA4-F978-F044-9486-1B825ED3CDA6}" type="presParOf" srcId="{D1D7F4B3-F4BA-1E4F-B98A-62CFBB5E4AD1}" destId="{9C264669-90EF-E740-8145-14BAAFD16916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74301-8AE9-9746-B6E7-B6D4EA5D57C0}" type="doc">
      <dgm:prSet loTypeId="urn:microsoft.com/office/officeart/2005/8/layout/process5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kumimoji="1" lang="ja-JP" altLang="en-US"/>
        </a:p>
      </dgm:t>
    </dgm:pt>
    <dgm:pt modelId="{9408E1EC-FD9F-4E48-8CCE-A3537D48BEEF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どんな課題があるか？</a:t>
          </a:r>
        </a:p>
      </dgm:t>
    </dgm:pt>
    <dgm:pt modelId="{09131381-B4A1-7E47-9D2E-6B3522B0209D}" type="parTrans" cxnId="{A70CE851-47EF-124D-968F-A7E74019B062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05BC2226-C4A5-EA46-9AE3-F4F5CE9A6DFC}" type="sibTrans" cxnId="{A70CE851-47EF-124D-968F-A7E74019B062}">
      <dgm:prSet custT="1"/>
      <dgm:spPr>
        <a:solidFill>
          <a:srgbClr val="002060"/>
        </a:solidFill>
      </dgm:spPr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35E6489-CAAD-6D4C-BFF9-D96D47F40AAC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その課題が生じる原因は？</a:t>
          </a:r>
        </a:p>
      </dgm:t>
    </dgm:pt>
    <dgm:pt modelId="{449C6039-64FE-CD43-89B2-AA807FB93421}" type="parTrans" cxnId="{65327C03-6107-094D-99E1-9B7EEBD02B78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04716E4-E763-2048-A3C7-CFA35713FCB9}" type="sibTrans" cxnId="{65327C03-6107-094D-99E1-9B7EEBD02B78}">
      <dgm:prSet custT="1"/>
      <dgm:spPr>
        <a:solidFill>
          <a:srgbClr val="002060"/>
        </a:solidFill>
      </dgm:spPr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4B08221F-BEE2-1941-AFD7-5C06D557029D}">
      <dgm:prSet phldrT="[テキスト]" custT="1"/>
      <dgm:spPr/>
      <dgm:t>
        <a:bodyPr/>
        <a:lstStyle/>
        <a:p>
          <a:pPr algn="l"/>
          <a:r>
            <a:rPr kumimoji="1" lang="ja-JP" altLang="en-US" sz="16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その原因を解決する具体策は？</a:t>
          </a:r>
        </a:p>
      </dgm:t>
    </dgm:pt>
    <dgm:pt modelId="{8E4D094C-9418-B44F-B0A0-7051DD22E6C1}" type="parTrans" cxnId="{EFEA3CCE-78D3-AD4B-8F88-E21BFCCB0BC1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F6703867-8AA8-1A4D-99C4-E9A4C0E654A0}" type="sibTrans" cxnId="{EFEA3CCE-78D3-AD4B-8F88-E21BFCCB0BC1}">
      <dgm:prSet/>
      <dgm:spPr/>
      <dgm:t>
        <a:bodyPr/>
        <a:lstStyle/>
        <a:p>
          <a:pPr algn="l"/>
          <a:endParaRPr kumimoji="1" lang="ja-JP" altLang="en-US" sz="160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E91359B9-ED56-9D40-856C-4405646CA6A1}" type="pres">
      <dgm:prSet presAssocID="{CAC74301-8AE9-9746-B6E7-B6D4EA5D57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2560BB2-DC46-794F-B198-9FD8C8E9ADB0}" type="pres">
      <dgm:prSet presAssocID="{9408E1EC-FD9F-4E48-8CCE-A3537D48BE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05D8916-E0F4-8646-AB5C-75306F75ACE6}" type="pres">
      <dgm:prSet presAssocID="{05BC2226-C4A5-EA46-9AE3-F4F5CE9A6DFC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F1729587-8FCC-BC4B-AA32-4B100E46E065}" type="pres">
      <dgm:prSet presAssocID="{05BC2226-C4A5-EA46-9AE3-F4F5CE9A6DFC}" presName="connectorText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7B835166-5659-E147-90EE-94EB0C03E756}" type="pres">
      <dgm:prSet presAssocID="{435E6489-CAAD-6D4C-BFF9-D96D47F40A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F716C0E-8A5F-6647-9AFF-E060A2CEA0A3}" type="pres">
      <dgm:prSet presAssocID="{404716E4-E763-2048-A3C7-CFA35713FCB9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5E25864C-2D8B-754E-9B2E-645C4C5A8313}" type="pres">
      <dgm:prSet presAssocID="{404716E4-E763-2048-A3C7-CFA35713FCB9}" presName="connectorText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9E41964E-82FB-8649-B52B-728CCCE869EB}" type="pres">
      <dgm:prSet presAssocID="{4B08221F-BEE2-1941-AFD7-5C06D557029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485E758-1CFD-9842-931E-3F3B93E57BC3}" type="presOf" srcId="{05BC2226-C4A5-EA46-9AE3-F4F5CE9A6DFC}" destId="{205D8916-E0F4-8646-AB5C-75306F75ACE6}" srcOrd="0" destOrd="0" presId="urn:microsoft.com/office/officeart/2005/8/layout/process5"/>
    <dgm:cxn modelId="{546F469E-F299-5943-8ACD-D8DB97130C37}" type="presOf" srcId="{435E6489-CAAD-6D4C-BFF9-D96D47F40AAC}" destId="{7B835166-5659-E147-90EE-94EB0C03E756}" srcOrd="0" destOrd="0" presId="urn:microsoft.com/office/officeart/2005/8/layout/process5"/>
    <dgm:cxn modelId="{A70CE851-47EF-124D-968F-A7E74019B062}" srcId="{CAC74301-8AE9-9746-B6E7-B6D4EA5D57C0}" destId="{9408E1EC-FD9F-4E48-8CCE-A3537D48BEEF}" srcOrd="0" destOrd="0" parTransId="{09131381-B4A1-7E47-9D2E-6B3522B0209D}" sibTransId="{05BC2226-C4A5-EA46-9AE3-F4F5CE9A6DFC}"/>
    <dgm:cxn modelId="{65327C03-6107-094D-99E1-9B7EEBD02B78}" srcId="{CAC74301-8AE9-9746-B6E7-B6D4EA5D57C0}" destId="{435E6489-CAAD-6D4C-BFF9-D96D47F40AAC}" srcOrd="1" destOrd="0" parTransId="{449C6039-64FE-CD43-89B2-AA807FB93421}" sibTransId="{404716E4-E763-2048-A3C7-CFA35713FCB9}"/>
    <dgm:cxn modelId="{51948068-9798-774D-BF92-CDD4D353DF63}" type="presOf" srcId="{4B08221F-BEE2-1941-AFD7-5C06D557029D}" destId="{9E41964E-82FB-8649-B52B-728CCCE869EB}" srcOrd="0" destOrd="0" presId="urn:microsoft.com/office/officeart/2005/8/layout/process5"/>
    <dgm:cxn modelId="{EFEA3CCE-78D3-AD4B-8F88-E21BFCCB0BC1}" srcId="{CAC74301-8AE9-9746-B6E7-B6D4EA5D57C0}" destId="{4B08221F-BEE2-1941-AFD7-5C06D557029D}" srcOrd="2" destOrd="0" parTransId="{8E4D094C-9418-B44F-B0A0-7051DD22E6C1}" sibTransId="{F6703867-8AA8-1A4D-99C4-E9A4C0E654A0}"/>
    <dgm:cxn modelId="{334FB4D0-00E7-FA44-A2CA-B2FE884FCF60}" type="presOf" srcId="{404716E4-E763-2048-A3C7-CFA35713FCB9}" destId="{7F716C0E-8A5F-6647-9AFF-E060A2CEA0A3}" srcOrd="0" destOrd="0" presId="urn:microsoft.com/office/officeart/2005/8/layout/process5"/>
    <dgm:cxn modelId="{9990C26C-E3BC-9B43-8B87-6DFE76C207B4}" type="presOf" srcId="{9408E1EC-FD9F-4E48-8CCE-A3537D48BEEF}" destId="{82560BB2-DC46-794F-B198-9FD8C8E9ADB0}" srcOrd="0" destOrd="0" presId="urn:microsoft.com/office/officeart/2005/8/layout/process5"/>
    <dgm:cxn modelId="{CD6FD108-FC58-8C44-8A9F-38CCC5025068}" type="presOf" srcId="{404716E4-E763-2048-A3C7-CFA35713FCB9}" destId="{5E25864C-2D8B-754E-9B2E-645C4C5A8313}" srcOrd="1" destOrd="0" presId="urn:microsoft.com/office/officeart/2005/8/layout/process5"/>
    <dgm:cxn modelId="{A36755BD-7F18-3F42-8090-39CC442D738A}" type="presOf" srcId="{05BC2226-C4A5-EA46-9AE3-F4F5CE9A6DFC}" destId="{F1729587-8FCC-BC4B-AA32-4B100E46E065}" srcOrd="1" destOrd="0" presId="urn:microsoft.com/office/officeart/2005/8/layout/process5"/>
    <dgm:cxn modelId="{448EFDAD-ED87-9C45-8CF3-C74861E26A14}" type="presOf" srcId="{CAC74301-8AE9-9746-B6E7-B6D4EA5D57C0}" destId="{E91359B9-ED56-9D40-856C-4405646CA6A1}" srcOrd="0" destOrd="0" presId="urn:microsoft.com/office/officeart/2005/8/layout/process5"/>
    <dgm:cxn modelId="{057A47E3-9384-4842-8A9A-E7CA3C583CA5}" type="presParOf" srcId="{E91359B9-ED56-9D40-856C-4405646CA6A1}" destId="{82560BB2-DC46-794F-B198-9FD8C8E9ADB0}" srcOrd="0" destOrd="0" presId="urn:microsoft.com/office/officeart/2005/8/layout/process5"/>
    <dgm:cxn modelId="{52AFC298-D2CD-1B40-BD6E-6FD086741509}" type="presParOf" srcId="{E91359B9-ED56-9D40-856C-4405646CA6A1}" destId="{205D8916-E0F4-8646-AB5C-75306F75ACE6}" srcOrd="1" destOrd="0" presId="urn:microsoft.com/office/officeart/2005/8/layout/process5"/>
    <dgm:cxn modelId="{C45719B7-CEB3-5D4B-91E2-9421D8CA7D3F}" type="presParOf" srcId="{205D8916-E0F4-8646-AB5C-75306F75ACE6}" destId="{F1729587-8FCC-BC4B-AA32-4B100E46E065}" srcOrd="0" destOrd="0" presId="urn:microsoft.com/office/officeart/2005/8/layout/process5"/>
    <dgm:cxn modelId="{23085C57-C954-884B-B2E5-0E3BEDB72F75}" type="presParOf" srcId="{E91359B9-ED56-9D40-856C-4405646CA6A1}" destId="{7B835166-5659-E147-90EE-94EB0C03E756}" srcOrd="2" destOrd="0" presId="urn:microsoft.com/office/officeart/2005/8/layout/process5"/>
    <dgm:cxn modelId="{0643F13C-70EB-A340-AA48-D5455BE65445}" type="presParOf" srcId="{E91359B9-ED56-9D40-856C-4405646CA6A1}" destId="{7F716C0E-8A5F-6647-9AFF-E060A2CEA0A3}" srcOrd="3" destOrd="0" presId="urn:microsoft.com/office/officeart/2005/8/layout/process5"/>
    <dgm:cxn modelId="{DFB109BD-5319-4040-A304-A2013641C8B8}" type="presParOf" srcId="{7F716C0E-8A5F-6647-9AFF-E060A2CEA0A3}" destId="{5E25864C-2D8B-754E-9B2E-645C4C5A8313}" srcOrd="0" destOrd="0" presId="urn:microsoft.com/office/officeart/2005/8/layout/process5"/>
    <dgm:cxn modelId="{08722874-F588-2544-B216-77B41556816D}" type="presParOf" srcId="{E91359B9-ED56-9D40-856C-4405646CA6A1}" destId="{9E41964E-82FB-8649-B52B-728CCCE869EB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93856-F1F4-474D-BBE1-3FC568DFE0F2}">
      <dsp:nvSpPr>
        <dsp:cNvPr id="0" name=""/>
        <dsp:cNvSpPr/>
      </dsp:nvSpPr>
      <dsp:spPr>
        <a:xfrm>
          <a:off x="2447" y="344249"/>
          <a:ext cx="2981440" cy="1192576"/>
        </a:xfrm>
        <a:prstGeom prst="homePlat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課題</a:t>
          </a:r>
        </a:p>
      </dsp:txBody>
      <dsp:txXfrm>
        <a:off x="2447" y="344249"/>
        <a:ext cx="2683296" cy="1192576"/>
      </dsp:txXfrm>
    </dsp:sp>
    <dsp:sp modelId="{D5CA6999-AED0-6144-875A-075A7FA9D9C4}">
      <dsp:nvSpPr>
        <dsp:cNvPr id="0" name=""/>
        <dsp:cNvSpPr/>
      </dsp:nvSpPr>
      <dsp:spPr>
        <a:xfrm>
          <a:off x="2685743" y="344249"/>
          <a:ext cx="2981440" cy="1192576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原因</a:t>
          </a:r>
        </a:p>
      </dsp:txBody>
      <dsp:txXfrm>
        <a:off x="3282031" y="344249"/>
        <a:ext cx="1788864" cy="1192576"/>
      </dsp:txXfrm>
    </dsp:sp>
    <dsp:sp modelId="{9C264669-90EF-E740-8145-14BAAFD16916}">
      <dsp:nvSpPr>
        <dsp:cNvPr id="0" name=""/>
        <dsp:cNvSpPr/>
      </dsp:nvSpPr>
      <dsp:spPr>
        <a:xfrm>
          <a:off x="5369040" y="344249"/>
          <a:ext cx="2981440" cy="1192576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42672" rIns="42672" bIns="42672" numCol="1" spcCol="1270" anchor="ctr" anchorCtr="1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200" kern="1200">
              <a:latin typeface="Meiryo" panose="020B0604030504040204" pitchFamily="34" charset="-128"/>
              <a:ea typeface="Meiryo" panose="020B0604030504040204" pitchFamily="34" charset="-128"/>
            </a:rPr>
            <a:t>解決策</a:t>
          </a:r>
        </a:p>
      </dsp:txBody>
      <dsp:txXfrm>
        <a:off x="5965328" y="344249"/>
        <a:ext cx="1788864" cy="1192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60BB2-DC46-794F-B198-9FD8C8E9ADB0}">
      <dsp:nvSpPr>
        <dsp:cNvPr id="0" name=""/>
        <dsp:cNvSpPr/>
      </dsp:nvSpPr>
      <dsp:spPr>
        <a:xfrm>
          <a:off x="5700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どんな課題があるか？</a:t>
          </a:r>
        </a:p>
      </dsp:txBody>
      <dsp:txXfrm>
        <a:off x="35643" y="253940"/>
        <a:ext cx="1643982" cy="962434"/>
      </dsp:txXfrm>
    </dsp:sp>
    <dsp:sp modelId="{205D8916-E0F4-8646-AB5C-75306F75ACE6}">
      <dsp:nvSpPr>
        <dsp:cNvPr id="0" name=""/>
        <dsp:cNvSpPr/>
      </dsp:nvSpPr>
      <dsp:spPr>
        <a:xfrm>
          <a:off x="1859509" y="523878"/>
          <a:ext cx="361220" cy="42255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>
            <a:latin typeface="Meiryo" panose="020B0604030504040204" pitchFamily="34" charset="-128"/>
            <a:ea typeface="Meiryo" panose="020B0604030504040204" pitchFamily="34" charset="-128"/>
          </a:endParaRPr>
        </a:p>
      </dsp:txBody>
      <dsp:txXfrm>
        <a:off x="1859509" y="608390"/>
        <a:ext cx="252854" cy="253535"/>
      </dsp:txXfrm>
    </dsp:sp>
    <dsp:sp modelId="{7B835166-5659-E147-90EE-94EB0C03E756}">
      <dsp:nvSpPr>
        <dsp:cNvPr id="0" name=""/>
        <dsp:cNvSpPr/>
      </dsp:nvSpPr>
      <dsp:spPr>
        <a:xfrm>
          <a:off x="2391115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その課題が生じる原因は？</a:t>
          </a:r>
        </a:p>
      </dsp:txBody>
      <dsp:txXfrm>
        <a:off x="2421058" y="253940"/>
        <a:ext cx="1643982" cy="962434"/>
      </dsp:txXfrm>
    </dsp:sp>
    <dsp:sp modelId="{7F716C0E-8A5F-6647-9AFF-E060A2CEA0A3}">
      <dsp:nvSpPr>
        <dsp:cNvPr id="0" name=""/>
        <dsp:cNvSpPr/>
      </dsp:nvSpPr>
      <dsp:spPr>
        <a:xfrm>
          <a:off x="4244924" y="523878"/>
          <a:ext cx="361220" cy="42255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600" kern="1200">
            <a:latin typeface="Meiryo" panose="020B0604030504040204" pitchFamily="34" charset="-128"/>
            <a:ea typeface="Meiryo" panose="020B0604030504040204" pitchFamily="34" charset="-128"/>
          </a:endParaRPr>
        </a:p>
      </dsp:txBody>
      <dsp:txXfrm>
        <a:off x="4244924" y="608390"/>
        <a:ext cx="252854" cy="253535"/>
      </dsp:txXfrm>
    </dsp:sp>
    <dsp:sp modelId="{9E41964E-82FB-8649-B52B-728CCCE869EB}">
      <dsp:nvSpPr>
        <dsp:cNvPr id="0" name=""/>
        <dsp:cNvSpPr/>
      </dsp:nvSpPr>
      <dsp:spPr>
        <a:xfrm>
          <a:off x="4776531" y="223997"/>
          <a:ext cx="1703868" cy="1022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600" kern="120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rPr>
            <a:t>その原因を解決する具体策は？</a:t>
          </a:r>
        </a:p>
      </dsp:txBody>
      <dsp:txXfrm>
        <a:off x="4806474" y="253940"/>
        <a:ext cx="1643982" cy="962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11E8-22B9-40F7-8EF1-2491604E7F78}" type="datetimeFigureOut">
              <a:rPr kumimoji="1" lang="ja-JP" altLang="en-US" smtClean="0"/>
              <a:t>2022/4/13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6C197-EA9F-4C6B-A789-70AC7DE333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63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6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7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3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0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0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9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6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9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5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3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484B6F-142B-9948-A756-0897BB62CBEF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2022/4/13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6CFB0A-E25F-384C-8257-C03F7567648A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7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as.go.jp/#/29/2920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antei.go.jp/jp/singi/sousei/resas/pdf/resas_chirashi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ei.go.jp/jp/singi/sousei/resas/pdf/resas_chirashi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ei.go.jp/jp/singi/sousei/resas/pdf/191031_data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08584" y="4797152"/>
            <a:ext cx="8420100" cy="864096"/>
          </a:xfrm>
        </p:spPr>
        <p:txBody>
          <a:bodyPr>
            <a:normAutofit/>
          </a:bodyPr>
          <a:lstStyle/>
          <a:p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企業とデジタルアーカイブ</a:t>
            </a:r>
            <a:endParaRPr kumimoji="1"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8581" y="6093296"/>
            <a:ext cx="9905999" cy="47667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 anchorCtr="0">
            <a:no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ja-JP" altLang="en-US" sz="2000" dirty="0" smtClean="0">
                <a:solidFill>
                  <a:schemeClr val="bg2">
                    <a:lumMod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岐阜女子大学</a:t>
            </a:r>
            <a:endParaRPr kumimoji="1" lang="ja-JP" altLang="en-US" sz="2000" dirty="0">
              <a:solidFill>
                <a:schemeClr val="bg2">
                  <a:lumMod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t="12659" r="-157"/>
          <a:stretch/>
        </p:blipFill>
        <p:spPr>
          <a:xfrm>
            <a:off x="0" y="-99392"/>
            <a:ext cx="9906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0" y="908719"/>
            <a:ext cx="9920630" cy="46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537176" y="578214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3"/>
              </a:rPr>
              <a:t>https://resas.go.jp/#/29/29205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47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4" y="476672"/>
            <a:ext cx="9580663" cy="27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4" y="3501008"/>
            <a:ext cx="9433048" cy="284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936776" y="6488521"/>
            <a:ext cx="670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4"/>
              </a:rPr>
              <a:t>http://www.kantei.go.jp/jp/singi/sousei/resas/pdf/resas_chirashi.pdf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472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952"/>
            <a:ext cx="9846757" cy="617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936776" y="6488521"/>
            <a:ext cx="670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hlinkClick r:id="rId3"/>
              </a:rPr>
              <a:t>http://www.kantei.go.jp/jp/singi/sousei/resas/pdf/resas_chirashi.pdf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47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1" y="31842"/>
            <a:ext cx="9731329" cy="663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592960" y="6528037"/>
            <a:ext cx="5068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hlinkClick r:id="rId3"/>
              </a:rPr>
              <a:t>http://www.kantei.go.jp/jp/singi/sousei/resas/pdf/191031_data.pdf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860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426"/>
            <a:ext cx="9906000" cy="94541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課題解決のフレームワーク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0552" y="5432834"/>
            <a:ext cx="1872208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郡上の魅力が知られていない</a:t>
            </a:r>
            <a:endParaRPr kumimoji="1" lang="ja-JP" altLang="en-US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2792760" y="5617384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6816" y="5459542"/>
            <a:ext cx="1620180" cy="64633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endParaRPr kumimoji="1" lang="ja-JP" altLang="en-US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916996" y="5621124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421052" y="5432834"/>
            <a:ext cx="3996444" cy="67303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55556" y="610587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74858" y="612106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25208" y="6135920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A15FC712-DBF2-4F44-83E1-7C582A994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924074"/>
              </p:ext>
            </p:extLst>
          </p:nvPr>
        </p:nvGraphicFramePr>
        <p:xfrm>
          <a:off x="902715" y="1439484"/>
          <a:ext cx="8352928" cy="188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図表 11">
            <a:extLst>
              <a:ext uri="{FF2B5EF4-FFF2-40B4-BE49-F238E27FC236}">
                <a16:creationId xmlns:a16="http://schemas.microsoft.com/office/drawing/2014/main" id="{B7E1C8C1-41D1-6144-A54D-4DA478FB1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04409"/>
              </p:ext>
            </p:extLst>
          </p:nvPr>
        </p:nvGraphicFramePr>
        <p:xfrm>
          <a:off x="1777229" y="2929707"/>
          <a:ext cx="6486100" cy="147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C1BFB3-D4DA-D14D-8366-D77C5E193E32}"/>
              </a:ext>
            </a:extLst>
          </p:cNvPr>
          <p:cNvSpPr txBox="1"/>
          <p:nvPr/>
        </p:nvSpPr>
        <p:spPr>
          <a:xfrm>
            <a:off x="3313390" y="4358309"/>
            <a:ext cx="967052" cy="646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kumimoji="1" lang="ja-JP" altLang="en-US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なぜ？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46BD46-5B1C-1E46-957D-C19F3FEA413F}"/>
              </a:ext>
            </a:extLst>
          </p:cNvPr>
          <p:cNvSpPr txBox="1"/>
          <p:nvPr/>
        </p:nvSpPr>
        <p:spPr>
          <a:xfrm>
            <a:off x="5363941" y="4358309"/>
            <a:ext cx="1633288" cy="646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 anchorCtr="1">
            <a:noAutofit/>
          </a:bodyPr>
          <a:lstStyle/>
          <a:p>
            <a:r>
              <a:rPr lang="ja-JP" altLang="en-US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どうすれば？</a:t>
            </a:r>
            <a:endParaRPr kumimoji="1" lang="ja-JP" altLang="en-US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5867A8C-BCDE-DA4A-B59B-C41530395EDE}"/>
              </a:ext>
            </a:extLst>
          </p:cNvPr>
          <p:cNvCxnSpPr>
            <a:cxnSpLocks/>
          </p:cNvCxnSpPr>
          <p:nvPr/>
        </p:nvCxnSpPr>
        <p:spPr>
          <a:xfrm flipV="1">
            <a:off x="3796916" y="4048744"/>
            <a:ext cx="0" cy="309565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D07617DC-351C-9940-9FF2-1F73405125B2}"/>
              </a:ext>
            </a:extLst>
          </p:cNvPr>
          <p:cNvCxnSpPr>
            <a:cxnSpLocks/>
          </p:cNvCxnSpPr>
          <p:nvPr/>
        </p:nvCxnSpPr>
        <p:spPr>
          <a:xfrm flipV="1">
            <a:off x="6136403" y="4048743"/>
            <a:ext cx="0" cy="309565"/>
          </a:xfrm>
          <a:prstGeom prst="straightConnector1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B2A7A62-C776-9E4F-BD8A-FEE0CB789E3D}"/>
              </a:ext>
            </a:extLst>
          </p:cNvPr>
          <p:cNvSpPr txBox="1"/>
          <p:nvPr/>
        </p:nvSpPr>
        <p:spPr>
          <a:xfrm>
            <a:off x="787656" y="4987580"/>
            <a:ext cx="385132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>
                <a:solidFill>
                  <a:schemeClr val="tx2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24839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7" grpId="0" animBg="1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231" y="7444"/>
            <a:ext cx="9907231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考えてみよう</a:t>
            </a:r>
            <a:endParaRPr kumimoji="1" lang="ja-JP" altLang="en-US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3796" y="2237813"/>
            <a:ext cx="2250248" cy="10156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2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人口が減っている</a:t>
            </a:r>
            <a:endParaRPr kumimoji="1" lang="ja-JP" altLang="en-US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2914044" y="2583946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8100" y="2264521"/>
            <a:ext cx="1451235" cy="101566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endParaRPr lang="en-US" altLang="ja-JP" sz="2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869337" y="2589447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373393" y="2237813"/>
            <a:ext cx="3895359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56872" y="325347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11669" y="328527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68451" y="3239590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3797" y="4199191"/>
            <a:ext cx="1696915" cy="101566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観光客が</a:t>
            </a:r>
            <a:endParaRPr lang="en-US" altLang="ja-JP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減っている</a:t>
            </a:r>
            <a:endParaRPr kumimoji="1" lang="en-US" altLang="ja-JP" sz="2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360146" y="4552690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869338" y="4550826"/>
            <a:ext cx="504056" cy="323166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373394" y="4199192"/>
            <a:ext cx="3895359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80206" y="521485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課題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4722" y="524665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原因</a:t>
            </a:r>
            <a:endParaRPr kumimoji="1" lang="ja-JP" altLang="en-US" sz="2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68452" y="5200969"/>
            <a:ext cx="1584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解決策</a:t>
            </a: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864202" y="4236534"/>
            <a:ext cx="2005136" cy="101566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1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>
            <a:extLst>
              <a:ext uri="{FF2B5EF4-FFF2-40B4-BE49-F238E27FC236}">
                <a16:creationId xmlns:a16="http://schemas.microsoft.com/office/drawing/2014/main" id="{EDA78A62-ADD2-344F-A683-8CBF03358880}"/>
              </a:ext>
            </a:extLst>
          </p:cNvPr>
          <p:cNvSpPr txBox="1">
            <a:spLocks/>
          </p:cNvSpPr>
          <p:nvPr/>
        </p:nvSpPr>
        <p:spPr>
          <a:xfrm>
            <a:off x="0" y="1772816"/>
            <a:ext cx="9906000" cy="21602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kumimoji="1" lang="ja-JP" sz="5200" b="0" kern="1200">
                <a:solidFill>
                  <a:schemeClr val="tx2">
                    <a:lumMod val="75000"/>
                  </a:schemeClr>
                </a:solidFill>
                <a:latin typeface="Microsoft Himalaya" panose="01010100010101010101" pitchFamily="2" charset="0"/>
                <a:ea typeface="Meiryo UI" panose="020B0604030504040204" pitchFamily="50" charset="-128"/>
                <a:cs typeface="Microsoft Himalaya" panose="01010100010101010101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4400" dirty="0">
                <a:solidFill>
                  <a:schemeClr val="bg1"/>
                </a:solidFill>
                <a:latin typeface="Meiryo UI" panose="020B0604030504040204" pitchFamily="50" charset="-128"/>
              </a:rPr>
              <a:t>課題解決のためのアイデアを考える</a:t>
            </a:r>
            <a:endParaRPr altLang="en-US" sz="4400" dirty="0">
              <a:solidFill>
                <a:schemeClr val="bg1"/>
              </a:solidFill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73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784" y="104795"/>
            <a:ext cx="9902253" cy="92461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1">
            <a:spAutoFit/>
          </a:bodyPr>
          <a:lstStyle/>
          <a:p>
            <a:pPr marL="45720" lvl="0" algn="ctr">
              <a:lnSpc>
                <a:spcPts val="2200"/>
              </a:lnSpc>
              <a:spcBef>
                <a:spcPts val="1800"/>
              </a:spcBef>
              <a:buClr>
                <a:srgbClr val="263050"/>
              </a:buClr>
              <a:buSzPct val="80000"/>
            </a:pP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要因がとりのぞかれた状況をイメージ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endParaRPr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algn="ctr">
              <a:lnSpc>
                <a:spcPts val="2200"/>
              </a:lnSpc>
              <a:spcBef>
                <a:spcPts val="1800"/>
              </a:spcBef>
              <a:buClr>
                <a:srgbClr val="263050"/>
              </a:buClr>
              <a:buSzPct val="80000"/>
            </a:pP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（</a:t>
            </a:r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要因を真逆に言い換えるだけでもよい</a:t>
            </a:r>
            <a:r>
              <a:rPr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85715"/>
              </p:ext>
            </p:extLst>
          </p:nvPr>
        </p:nvGraphicFramePr>
        <p:xfrm>
          <a:off x="1424608" y="1628801"/>
          <a:ext cx="7056784" cy="3888430"/>
        </p:xfrm>
        <a:graphic>
          <a:graphicData uri="http://schemas.openxmlformats.org/drawingml/2006/table">
            <a:tbl>
              <a:tblPr firstRow="1" firstCol="1" bandRow="1"/>
              <a:tblGrid>
                <a:gridCol w="705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要因がとりのぞかれた状況</a:t>
                      </a:r>
                      <a:endParaRPr lang="ja-JP" sz="16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2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85212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marL="45720" lvl="0"/>
            <a: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</a:t>
            </a:r>
            <a:r>
              <a:rPr lang="ja-JP" altLang="en-US" sz="3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まで集めた情報から地域の魅力や強みをできるだけ列挙する</a:t>
            </a:r>
            <a:r>
              <a:rPr lang="en-US" altLang="ja-JP" sz="2800" dirty="0">
                <a:solidFill>
                  <a:schemeClr val="bg1"/>
                </a:solidFill>
              </a:rPr>
              <a:t/>
            </a:r>
            <a:br>
              <a:rPr lang="en-US" altLang="ja-JP" sz="2800" dirty="0">
                <a:solidFill>
                  <a:schemeClr val="bg1"/>
                </a:solidFill>
              </a:rPr>
            </a:br>
            <a:endParaRPr kumimoji="1" lang="ja-JP" alt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54686"/>
              </p:ext>
            </p:extLst>
          </p:nvPr>
        </p:nvGraphicFramePr>
        <p:xfrm>
          <a:off x="776536" y="1484784"/>
          <a:ext cx="8352928" cy="4680520"/>
        </p:xfrm>
        <a:graphic>
          <a:graphicData uri="http://schemas.openxmlformats.org/drawingml/2006/table">
            <a:tbl>
              <a:tblPr firstRow="1" firstCol="1" bandRow="1"/>
              <a:tblGrid>
                <a:gridCol w="8352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0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b="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地域の魅力や強み</a:t>
                      </a:r>
                      <a:endParaRPr lang="ja-JP" sz="1800" b="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9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  <a:cs typeface="Times New Roman"/>
                        </a:rPr>
                        <a:t> </a:t>
                      </a:r>
                      <a:endParaRPr lang="ja-JP" sz="800" kern="100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57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プロモーション動画のコンセプト</a:t>
            </a:r>
            <a:r>
              <a:rPr kumimoji="1" lang="en-US" altLang="ja-JP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例）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632520" y="1901953"/>
            <a:ext cx="8640960" cy="4127627"/>
          </a:xfrm>
        </p:spPr>
        <p:txBody>
          <a:bodyPr>
            <a:noAutofit/>
          </a:bodyPr>
          <a:lstStyle/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人口流出の課題の解決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交流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人口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の拡大　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シビックプライド（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civic pride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醸成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地域の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ブランディング戦略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02920" indent="-45720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アイデア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実現後の結果（効果）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68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B8F5252C-3979-1044-AB66-A90A26DC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6" y="44624"/>
            <a:ext cx="9849544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みなさん</a:t>
            </a:r>
            <a:r>
              <a:rPr kumimoji="1"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は地域が</a:t>
            </a:r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好きですか？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279B521F-E684-B64C-9B02-CA65D6735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いいところ・好き</a:t>
            </a:r>
            <a:r>
              <a:rPr kumimoji="1" lang="ja-JP" altLang="en-US" dirty="0"/>
              <a:t>なところ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DD7D90C9-F6FA-5F41-819C-D5ABBC9ED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悪いとこと</a:t>
            </a:r>
            <a:r>
              <a:rPr lang="ja-JP" altLang="en-US" dirty="0" err="1" smtClean="0"/>
              <a:t>ろ</a:t>
            </a:r>
            <a:r>
              <a:rPr lang="ja-JP" altLang="en-US" dirty="0"/>
              <a:t>・</a:t>
            </a:r>
            <a:r>
              <a:rPr lang="ja-JP" altLang="en-US" dirty="0" smtClean="0"/>
              <a:t>嫌い</a:t>
            </a:r>
            <a:r>
              <a:rPr kumimoji="1" lang="ja-JP" altLang="en-US" dirty="0"/>
              <a:t>なところ</a:t>
            </a:r>
          </a:p>
        </p:txBody>
      </p:sp>
    </p:spTree>
    <p:extLst>
      <p:ext uri="{BB962C8B-B14F-4D97-AF65-F5344CB8AC3E}">
        <p14:creationId xmlns:p14="http://schemas.microsoft.com/office/powerpoint/2010/main" val="2229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プロモーション動画のコンセプト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32520" y="2636912"/>
            <a:ext cx="856895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6536" y="184482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テーマ</a:t>
            </a:r>
            <a:endParaRPr kumimoji="1" lang="ja-JP" altLang="en-US" sz="3200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80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プロモーション動画のコンセプト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32520" y="2636912"/>
            <a:ext cx="8568952" cy="3816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6536" y="184482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概　要</a:t>
            </a:r>
            <a:endParaRPr kumimoji="1" lang="ja-JP" altLang="en-US" sz="3200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06068" y="148536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絵コンテ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8914" y="3992373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説明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8914" y="5161658"/>
            <a:ext cx="120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キャンプション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744" y="1642011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①</a:t>
            </a:r>
            <a:endParaRPr kumimoji="1" lang="ja-JP" altLang="en-US" sz="11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84497" y="1658219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②</a:t>
            </a:r>
            <a:endParaRPr kumimoji="1" lang="ja-JP" altLang="en-US" sz="11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61334" y="1648098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③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769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84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69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プロモーション動画の構成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72480" y="1694037"/>
            <a:ext cx="9433048" cy="4687291"/>
            <a:chOff x="272480" y="1694037"/>
            <a:chExt cx="9433048" cy="468729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72480" y="1700808"/>
              <a:ext cx="2880320" cy="4680520"/>
              <a:chOff x="704528" y="1700808"/>
              <a:chExt cx="2880320" cy="4680520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>
              <a:off x="3581775" y="1700808"/>
              <a:ext cx="2880320" cy="4680520"/>
              <a:chOff x="704528" y="1700808"/>
              <a:chExt cx="2880320" cy="4680520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25208" y="1694037"/>
              <a:ext cx="2880320" cy="4680520"/>
              <a:chOff x="704528" y="1700808"/>
              <a:chExt cx="2880320" cy="4680520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704528" y="1700808"/>
                <a:ext cx="2880320" cy="23042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704528" y="4149080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04528" y="5373216"/>
                <a:ext cx="2880320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98794" y="3987062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二等辺三角形 16"/>
            <p:cNvSpPr/>
            <p:nvPr/>
          </p:nvSpPr>
          <p:spPr>
            <a:xfrm rot="5400000">
              <a:off x="6411162" y="3962289"/>
              <a:ext cx="540060" cy="28803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0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プロモーション動画の制作計画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88504" y="1628800"/>
            <a:ext cx="223224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864768" y="1628800"/>
            <a:ext cx="4608512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977336" y="1628800"/>
            <a:ext cx="164780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/>
          <p:cNvSpPr/>
          <p:nvPr/>
        </p:nvSpPr>
        <p:spPr>
          <a:xfrm>
            <a:off x="560512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21"/>
          <p:cNvSpPr/>
          <p:nvPr/>
        </p:nvSpPr>
        <p:spPr>
          <a:xfrm>
            <a:off x="1568624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二等辺三角形 22"/>
          <p:cNvSpPr/>
          <p:nvPr/>
        </p:nvSpPr>
        <p:spPr>
          <a:xfrm>
            <a:off x="2559432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23"/>
          <p:cNvSpPr/>
          <p:nvPr/>
        </p:nvSpPr>
        <p:spPr>
          <a:xfrm>
            <a:off x="3349280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24"/>
          <p:cNvSpPr/>
          <p:nvPr/>
        </p:nvSpPr>
        <p:spPr>
          <a:xfrm>
            <a:off x="4664968" y="2751509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二等辺三角形 25"/>
          <p:cNvSpPr/>
          <p:nvPr/>
        </p:nvSpPr>
        <p:spPr>
          <a:xfrm>
            <a:off x="5961112" y="2756813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二等辺三角形 26"/>
          <p:cNvSpPr/>
          <p:nvPr/>
        </p:nvSpPr>
        <p:spPr>
          <a:xfrm>
            <a:off x="7149244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/>
          <p:cNvSpPr/>
          <p:nvPr/>
        </p:nvSpPr>
        <p:spPr>
          <a:xfrm>
            <a:off x="8255880" y="2780928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27248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280592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27140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316926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376936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567308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6825208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8075860" y="3140968"/>
            <a:ext cx="792088" cy="31683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44588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71904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９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936930" y="1652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８</a:t>
            </a:r>
            <a:r>
              <a:rPr kumimoji="1" lang="ja-JP" altLang="en-US" dirty="0" smtClean="0"/>
              <a:t>月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119976" y="2265679"/>
            <a:ext cx="524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16</a:t>
            </a:r>
          </a:p>
          <a:p>
            <a:r>
              <a:rPr kumimoji="1" lang="ja-JP" altLang="en-US" sz="1100" dirty="0" smtClean="0"/>
              <a:t>日</a:t>
            </a:r>
            <a:endParaRPr kumimoji="1" lang="ja-JP" altLang="en-US" sz="11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057456" y="3148502"/>
            <a:ext cx="461665" cy="16561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 smtClean="0"/>
              <a:t>完成・発表</a:t>
            </a:r>
            <a:endParaRPr kumimoji="1" lang="ja-JP" altLang="en-US" dirty="0"/>
          </a:p>
        </p:txBody>
      </p:sp>
      <p:sp>
        <p:nvSpPr>
          <p:cNvPr id="42" name="二等辺三角形 41"/>
          <p:cNvSpPr/>
          <p:nvPr/>
        </p:nvSpPr>
        <p:spPr>
          <a:xfrm>
            <a:off x="9180276" y="2796881"/>
            <a:ext cx="216024" cy="28803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7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80592" y="1988840"/>
            <a:ext cx="7488832" cy="45365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1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14421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地域の</a:t>
            </a:r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プロモーション動画の評価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80507"/>
              </p:ext>
            </p:extLst>
          </p:nvPr>
        </p:nvGraphicFramePr>
        <p:xfrm>
          <a:off x="681038" y="2128020"/>
          <a:ext cx="8543925" cy="2885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833">
                  <a:extLst>
                    <a:ext uri="{9D8B030D-6E8A-4147-A177-3AD203B41FA5}">
                      <a16:colId xmlns:a16="http://schemas.microsoft.com/office/drawing/2014/main" val="2246930839"/>
                    </a:ext>
                  </a:extLst>
                </a:gridCol>
                <a:gridCol w="274032">
                  <a:extLst>
                    <a:ext uri="{9D8B030D-6E8A-4147-A177-3AD203B41FA5}">
                      <a16:colId xmlns:a16="http://schemas.microsoft.com/office/drawing/2014/main" val="2670744786"/>
                    </a:ext>
                  </a:extLst>
                </a:gridCol>
                <a:gridCol w="2332025">
                  <a:extLst>
                    <a:ext uri="{9D8B030D-6E8A-4147-A177-3AD203B41FA5}">
                      <a16:colId xmlns:a16="http://schemas.microsoft.com/office/drawing/2014/main" val="305715124"/>
                    </a:ext>
                  </a:extLst>
                </a:gridCol>
                <a:gridCol w="2835435">
                  <a:extLst>
                    <a:ext uri="{9D8B030D-6E8A-4147-A177-3AD203B41FA5}">
                      <a16:colId xmlns:a16="http://schemas.microsoft.com/office/drawing/2014/main" val="2293842196"/>
                    </a:ext>
                  </a:extLst>
                </a:gridCol>
                <a:gridCol w="2084600">
                  <a:extLst>
                    <a:ext uri="{9D8B030D-6E8A-4147-A177-3AD203B41FA5}">
                      <a16:colId xmlns:a16="http://schemas.microsoft.com/office/drawing/2014/main" val="2862841073"/>
                    </a:ext>
                  </a:extLst>
                </a:gridCol>
              </a:tblGrid>
              <a:tr h="6139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評価の着目点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評価</a:t>
                      </a:r>
                      <a:endParaRPr lang="en-US" altLang="ja-JP" sz="1200" u="none" strike="noStrike" dirty="0" smtClean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（悪い　１－５　良い）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2620047924"/>
                  </a:ext>
                </a:extLst>
              </a:tr>
              <a:tr h="56779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プロモーション動画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vert="eaVert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企画提案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vert="eaVert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理解度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目的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及びターゲットを理解しているか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462198075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注目度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プロモーション動画に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インパクト、独自性があるか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148841449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テーマ性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魅力的な写真や文字、イラスト</a:t>
                      </a:r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、動画を用いてコンセプトを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表現しているか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708376011"/>
                  </a:ext>
                </a:extLst>
              </a:tr>
              <a:tr h="56779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連動性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 smtClean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地域への関心を</a:t>
                      </a:r>
                      <a:r>
                        <a:rPr lang="ja-JP" altLang="en-US" sz="120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促す様な内容となっているか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　２　３　４　５</a:t>
                      </a:r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5696" marR="5696" marT="5696" marB="0" anchor="ctr"/>
                </a:tc>
                <a:extLst>
                  <a:ext uri="{0D108BD9-81ED-4DB2-BD59-A6C34878D82A}">
                    <a16:rowId xmlns:a16="http://schemas.microsoft.com/office/drawing/2014/main" val="149167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4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25563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悪いところ</a:t>
            </a:r>
            <a:r>
              <a:rPr kumimoji="1"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の原因は何だと思いますか？</a:t>
            </a:r>
            <a:r>
              <a: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どう</a:t>
            </a:r>
            <a:r>
              <a:rPr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すれば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良くなる</a:t>
            </a:r>
            <a:r>
              <a:rPr lang="ja-JP" altLang="en-US" sz="3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思いますか？</a:t>
            </a:r>
            <a:endParaRPr kumimoji="1" lang="ja-JP" altLang="en-US" sz="3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ln w="28575">
            <a:solidFill>
              <a:srgbClr val="0070C0"/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悪いところ</a:t>
            </a:r>
            <a:r>
              <a:rPr kumimoji="1" lang="ja-JP" altLang="en-US" dirty="0"/>
              <a:t>の原因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/>
              <a:t>どう</a:t>
            </a:r>
            <a:r>
              <a:rPr kumimoji="1" lang="ja-JP" altLang="en-US" dirty="0" smtClean="0"/>
              <a:t>すれば良くなる？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1988840"/>
            <a:ext cx="8111812" cy="4040740"/>
          </a:xfrm>
        </p:spPr>
        <p:txBody>
          <a:bodyPr>
            <a:normAutofit fontScale="77500" lnSpcReduction="20000"/>
          </a:bodyPr>
          <a:lstStyle/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ja-JP" altLang="en-US" kern="0" dirty="0">
                <a:latin typeface="メイリオ" pitchFamily="50" charset="-128"/>
                <a:ea typeface="メイリオ" pitchFamily="50" charset="-128"/>
              </a:rPr>
              <a:t>データを分析し、活用する力を身につける。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ja-JP" altLang="en-US" kern="0" dirty="0">
                <a:latin typeface="メイリオ" pitchFamily="50" charset="-128"/>
                <a:ea typeface="メイリオ" pitchFamily="50" charset="-128"/>
              </a:rPr>
              <a:t>課題発見力、課題解決力、情報収集・分析力、協働力を養う。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新たな価値を創造し、よりよい地域や社会を実現しようとする姿勢や意識を身につける。</a:t>
            </a:r>
            <a:endParaRPr lang="en-US" altLang="ja-JP" dirty="0">
              <a:latin typeface="メイリオ" pitchFamily="50" charset="-128"/>
              <a:ea typeface="メイリオ" pitchFamily="50" charset="-128"/>
            </a:endParaRPr>
          </a:p>
          <a:p>
            <a:pPr marL="514350" indent="-51435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ja-JP" altLang="en-US" dirty="0">
                <a:latin typeface="メイリオ" pitchFamily="50" charset="-128"/>
                <a:ea typeface="メイリオ" pitchFamily="50" charset="-128"/>
              </a:rPr>
              <a:t>データを根拠に、論理的に思考する力、結論を得るために客観的に判断する力、他者に伝えるために論理的に表現する力を養う。</a:t>
            </a:r>
            <a:endParaRPr lang="en-US" altLang="ja-JP" kern="0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34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4"/>
          <p:cNvSpPr>
            <a:spLocks noGrp="1"/>
          </p:cNvSpPr>
          <p:nvPr>
            <p:ph type="title"/>
          </p:nvPr>
        </p:nvSpPr>
        <p:spPr>
          <a:xfrm>
            <a:off x="0" y="1143000"/>
            <a:ext cx="9906000" cy="2667000"/>
          </a:xfrm>
          <a:solidFill>
            <a:schemeClr val="accent1"/>
          </a:solidFill>
        </p:spPr>
        <p:txBody>
          <a:bodyPr anchor="ctr" anchorCtr="1">
            <a:normAutofit/>
          </a:bodyPr>
          <a:lstStyle/>
          <a:p>
            <a:r>
              <a:rPr lang="ja-JP" altLang="en-US" sz="5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プロジェクトのプロセス</a:t>
            </a:r>
            <a:endParaRPr kumimoji="1" lang="ja-JP" altLang="en-US" sz="5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3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89660" y="1901953"/>
            <a:ext cx="7726680" cy="440736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①地域の「人の動き」をつかむ　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→　地域経済分析システム（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RESAS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②地域の特徴、現状や課題、政策などを知る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 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自治体のＨＰ、「人口ビジョン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「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総合戦略」などの公開資料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③地域の産業・経済について知る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地域経済分析システム（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RESAS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（１）地域の特徴をつかむ</a:t>
            </a:r>
          </a:p>
        </p:txBody>
      </p:sp>
    </p:spTree>
    <p:extLst>
      <p:ext uri="{BB962C8B-B14F-4D97-AF65-F5344CB8AC3E}">
        <p14:creationId xmlns:p14="http://schemas.microsoft.com/office/powerpoint/2010/main" val="4069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276872"/>
            <a:ext cx="7726680" cy="375270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①集めた情報から課題を列挙する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データを根拠にして、地域の現状・課題をとらえる</a:t>
            </a:r>
            <a:endParaRPr lang="en-US" altLang="ja-JP" sz="2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②列挙した課題の原因を考える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 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課題がおきている原因をできるだけ多く考えてみる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indent="0">
              <a:buClr>
                <a:srgbClr val="263050"/>
              </a:buClr>
              <a:buNone/>
            </a:pPr>
            <a:r>
              <a:rPr lang="ja-JP" altLang="en-US" sz="32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☆「課題」はデータから考える</a:t>
            </a:r>
            <a:endParaRPr lang="en-US" altLang="ja-JP" sz="2400" b="1" dirty="0">
              <a:solidFill>
                <a:srgbClr val="263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lvl="0" indent="0">
              <a:buClr>
                <a:srgbClr val="263050"/>
              </a:buClr>
              <a:buNone/>
            </a:pPr>
            <a:r>
              <a:rPr lang="ja-JP" altLang="en-US" sz="24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2200" dirty="0">
                <a:solidFill>
                  <a:srgbClr val="263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「原因」はデータだけでなく得た情報などから広く考える</a:t>
            </a:r>
            <a:endParaRPr lang="en-US" altLang="ja-JP" sz="2200" dirty="0">
              <a:solidFill>
                <a:srgbClr val="263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（２）課題とその原因を考える</a:t>
            </a:r>
          </a:p>
        </p:txBody>
      </p:sp>
    </p:spTree>
    <p:extLst>
      <p:ext uri="{BB962C8B-B14F-4D97-AF65-F5344CB8AC3E}">
        <p14:creationId xmlns:p14="http://schemas.microsoft.com/office/powerpoint/2010/main" val="28717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348880"/>
            <a:ext cx="7726680" cy="3680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①地域に特徴的な課題の組み合わせを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考える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endParaRPr kumimoji="1" lang="en-US" altLang="ja-JP" sz="2400" dirty="0"/>
          </a:p>
          <a:p>
            <a:pPr marL="45720" indent="0">
              <a:buNone/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課題と原因の関係を整理し、解決すべき要因を特定する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dirty="0"/>
              <a:t>　　　　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38200" y="908720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（３）課題を設定し、要因を特定する</a:t>
            </a:r>
          </a:p>
        </p:txBody>
      </p:sp>
    </p:spTree>
    <p:extLst>
      <p:ext uri="{BB962C8B-B14F-4D97-AF65-F5344CB8AC3E}">
        <p14:creationId xmlns:p14="http://schemas.microsoft.com/office/powerpoint/2010/main" val="42429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9660" y="2348880"/>
            <a:ext cx="7726680" cy="36807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要因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の解決に</a:t>
            </a:r>
            <a:r>
              <a:rPr lang="ja-JP" altLang="en-US" sz="4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つながる</a:t>
            </a:r>
            <a:endParaRPr lang="en-US" altLang="ja-JP" sz="4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lang="ja-JP" altLang="en-US" sz="4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アイデア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を考える</a:t>
            </a:r>
            <a:endParaRPr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" indent="0">
              <a:buNone/>
            </a:pPr>
            <a:r>
              <a:rPr kumimoji="1" lang="ja-JP" altLang="en-US" sz="2400" dirty="0"/>
              <a:t>　　</a:t>
            </a:r>
            <a:endParaRPr kumimoji="1" lang="en-US" altLang="ja-JP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7368" y="836712"/>
            <a:ext cx="8291264" cy="6858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square" lIns="0" tIns="0" rIns="0" bIns="0" anchor="b" anchorCtr="0">
            <a:noAutofit/>
          </a:bodyPr>
          <a:lstStyle/>
          <a:p>
            <a:pPr algn="just" defTabSz="457200">
              <a:spcBef>
                <a:spcPct val="0"/>
              </a:spcBef>
              <a:spcAft>
                <a:spcPct val="70000"/>
              </a:spcAft>
            </a:pPr>
            <a:r>
              <a:rPr kumimoji="0" lang="ja-JP" altLang="en-US" sz="3200" b="1" dirty="0">
                <a:solidFill>
                  <a:srgbClr val="FFFFFF"/>
                </a:solidFill>
                <a:latin typeface="メイリオ"/>
                <a:ea typeface="メイリオ"/>
              </a:rPr>
              <a:t>（４）課題解決のためのアイデアを考える</a:t>
            </a:r>
          </a:p>
        </p:txBody>
      </p:sp>
    </p:spTree>
    <p:extLst>
      <p:ext uri="{BB962C8B-B14F-4D97-AF65-F5344CB8AC3E}">
        <p14:creationId xmlns:p14="http://schemas.microsoft.com/office/powerpoint/2010/main" val="20155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291025「飛鳥・藤原の旅」コンテスト・ガイダンス</Template>
  <TotalTime>6639</TotalTime>
  <Words>489</Words>
  <Application>Microsoft Office PowerPoint</Application>
  <PresentationFormat>A4 210 x 297 mm</PresentationFormat>
  <Paragraphs>127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0" baseType="lpstr">
      <vt:lpstr>Meiryo UI</vt:lpstr>
      <vt:lpstr>ＭＳ Ｐゴシック</vt:lpstr>
      <vt:lpstr>メイリオ</vt:lpstr>
      <vt:lpstr>メイリオ</vt:lpstr>
      <vt:lpstr>游ゴシック</vt:lpstr>
      <vt:lpstr>游ゴシック Light</vt:lpstr>
      <vt:lpstr>Arial</vt:lpstr>
      <vt:lpstr>Calibri</vt:lpstr>
      <vt:lpstr>Calibri Light</vt:lpstr>
      <vt:lpstr>Microsoft Himalaya</vt:lpstr>
      <vt:lpstr>Times New Roman</vt:lpstr>
      <vt:lpstr>1_Office テーマ</vt:lpstr>
      <vt:lpstr>企業とデジタルアーカイブ</vt:lpstr>
      <vt:lpstr>みなさんは地域が好きですか？</vt:lpstr>
      <vt:lpstr>悪いところの原因は何だと思いますか？ どうすれば良くなると思いますか？</vt:lpstr>
      <vt:lpstr>プロジェクトの目的</vt:lpstr>
      <vt:lpstr>プロジェクトのプロセス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課題解決のフレームワーク</vt:lpstr>
      <vt:lpstr>考えてみよう</vt:lpstr>
      <vt:lpstr>PowerPoint プレゼンテーション</vt:lpstr>
      <vt:lpstr>PowerPoint プレゼンテーション</vt:lpstr>
      <vt:lpstr> これまで集めた情報から地域の魅力や強みをできるだけ列挙する </vt:lpstr>
      <vt:lpstr>地域のプロモーション動画のコンセプト(例）</vt:lpstr>
      <vt:lpstr>地域のプロモーション動画のコンセプト</vt:lpstr>
      <vt:lpstr>地域のプロモーション動画のコンセプト</vt:lpstr>
      <vt:lpstr>地域のプロモーション動画の構成</vt:lpstr>
      <vt:lpstr>地域のプロモーション動画の構成</vt:lpstr>
      <vt:lpstr>地域のプロモーション動画の構成</vt:lpstr>
      <vt:lpstr>地域のプロモーション動画の構成</vt:lpstr>
      <vt:lpstr>地域のプロモーション動画の制作計画</vt:lpstr>
      <vt:lpstr>地域のプロモーション動画</vt:lpstr>
      <vt:lpstr>地域のプロモーション動画の評価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郡上市活性化プロジェクト</dc:title>
  <dc:creator>久世均</dc:creator>
  <cp:lastModifiedBy>久世 均</cp:lastModifiedBy>
  <cp:revision>16</cp:revision>
  <cp:lastPrinted>2022-04-13T02:49:23Z</cp:lastPrinted>
  <dcterms:created xsi:type="dcterms:W3CDTF">2019-10-31T12:01:36Z</dcterms:created>
  <dcterms:modified xsi:type="dcterms:W3CDTF">2022-04-13T02:49:38Z</dcterms:modified>
</cp:coreProperties>
</file>